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времен и косвенная речь в английском языке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передать чужие слова точно и понятно?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в школьных заданиях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пересказывать диалоги, понимать тексты и правильно оформлять переводы. Особенно важно уметь менять времена, местоимения и слова времени в простых предложениях и коротких вопросах уровня 5 класса.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косвенная речь: в чем разница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слова человека дословно и обычно оформляется в кавычках. Она показывает, как именно сказал говорящий, без изменений смысла или порядка слов.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пересказывает содержание своими словами и без кавычек. В ней важнее смысл сообщения, чем точное повторение фразы, поэтому структура предложения меняется.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часто меняются местоимения, время глагола и слова, связанные со временем или местом. Это помогает показать, что сообщение передаётся не в тот же момент.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 says, «I am happy.» — Tom says that he is happy. Здесь видно, как меняются местоимение и форма глагола, а общий смысл остаётся тем же.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времен в косвенной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переходы времен, которые чаще всего встречаются в школьных примерах.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речи чаще всего происходит сдвиг на один шаг назад; особенно заметны переходы из настоящего времени в прошедшее.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«Согласование времен. Косвенная речь»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времен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упражнениях чаще всего встречается переход Present Simple в Past Simple, потому что он подходит к самым простым пересказам и диалогам.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базовый сдвиг времени важнее всего, а остальные изменения встречаются реже и требуют отдельной тренировки.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условная иллюстрация частотности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самые заметные замены — am/is/are, do/does и have/has — помогают перенести фразу в прошлое и сохранить её смысл.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замены помогают быстро перестроить сообщение в косвенной речи.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«Согласование времен. Косвенная речь»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высказывания и время пересказа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now, today, tomorrow и yesterday помогают определить время действия. В косвенной речи они часто меняются, чтобы стало понятно, к какому моменту относится сообщение.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 превращается в then, today — в that day, tomorrow — в the next day, а yesterday — в the day before. Эти пары показывают смену точки отсчёта.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изменить слова времени, слушатель может понять фразу неправильно. Поэтому такие заменители помогают точно передать, когда именно произошло действие или событие.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момента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момент, когда слова были сказаны, а потом — момент, когда их пересказывают. Именно поэтому одна и та же фраза может звучать по-разному.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прямую речь в косвенную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утверждений, вопросов и просьб.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05933" y="2868207"/>
            <a:ext cx="238875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82045" y="3534182"/>
            <a:ext cx="286650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58158" y="4200160"/>
            <a:ext cx="334425" cy="3822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сообщения в школьных примерах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часто используется без адресата или с that. Этот глагол подходит для нейтральной передачи сообщения: He said that he was tired. Он не указывает, кому именно было сказано.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обычно требует адресата, то есть человека, которому что-то сообщают. В школьных примерах это видно особенно хорошо: She told me the answer. После tell важно назвать того, кому сказали.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связан с вопросами и просьбами. Он помогает передать, что кто-то спрашивал или просил: He asked where I lived. После ask часто появляются косвенные вопросы.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 используют, когда нужно не просто сказать, а разъяснить смысл или причину. Такой глагол часто встречается в текстах и заданиях, где нужно передать объяснение понятным языком.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Promise and warn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также полезны promise, advise и warn. Они показывают обещание, совет или предупреждение и помогают передать не только слова, но и намерение говорящего.
</a:t>
            </a:r>
            <a:endParaRPr lang="en-US" sz="7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95318"/>
            <a:ext cx="4122000" cy="16306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и места, которые меняются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помогают показать, что сообщение передаётся позже, чем было сказано.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замены уточняют момент действия и место, поэтому пересказ звучит естественно и точно.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«Согласование времен. Косвенная речь»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местоимения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зависит от говорящего, адресата и того, о ком идёт речь. В школьных примерах чаще всего встречаются I и we.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для 5 класса замены — I → he/she и we → they; остальные формы подбираются по ситуации.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подборка примеров для 5 класса по теме косвенной речи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 в косвенной речи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that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say и tell часто ставят that, но в учебной и разговорной речи его можно опустить. Смысл при этом сохраняется, а предложение звучит естественнее.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относится к прошлому, форма глагола в придаточной части обычно сдвигается назад. Поэтому present часто превращается в past, а смысл остаётся тем же.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чаще всего используются say и tell. Они вводят чужую мысль без вопросительной интонации и помогают передать содержание спокойно и точно.
</a:t>
            </a:r>
            <a:endParaRPr lang="en-US" sz="87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простые модели: He said that he was tired. She told me that her brother was at school. Такие образцы легче переносить в упражнения и пересказы.
</a:t>
            </a:r>
            <a:endParaRPr lang="en-US" sz="9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вопросы: if и whether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косвенного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в косвенной речи обычно вводятся словами if или whether. Они показывают, что нужно узнать, верно ли утверждение, а не получить конкретное слово-ответ.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косвенном вопросе сохраняется порядок слов как в обычном повествовательном предложении. Поэтому не нужно ставить do, does или инверсию, как в прямом вопросе.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ready? → He asked if I was ready. Do you like apples? → She asked whether I liked apples. Эти модели удобно использовать в школьных заданиях.
</a:t>
            </a:r>
            <a:endParaRPr lang="en-US" sz="12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передавать просьбы и приказы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предложений побуждения и запрета в косвенной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оставить I, you или we без замены. Важно определить, кто говорит и о ком идёт речь, иначе смысл предложения становится неверным.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вопросительный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косвенном вопросе нельзя оставлять прямой порядок слов. Ошибка She asked where do I live должна превращаться в правильный вариант She asked where I lived.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if или whether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передаче общих вопросов часто пропускают if или whether. Эти слова нужны, чтобы показать, что вопрос не прямой, а передан через чужую речь.
</a:t>
            </a:r>
            <a:endParaRPr lang="en-US" sz="1210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said или told ученики часто оставляют настоящее время без изменений. Нужно помнить: в косвенной речи форма глагола обычно сдвигается назад, если сообщение относится к прошлому.
</a:t>
            </a:r>
            <a:endParaRPr lang="en-US" sz="11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 косвенный вопрос: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форма вопроса при передаче чужих слов.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косвенном вопросе сохраняется смысл, но исчезает инверсия; общие вопросы требуют if или whether, а специальные — вопросительного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косвенных вопросов по теме indirect speech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трудности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становятся заметнее, когда нужно совместить несколько правил сразу: время, местоимения и порядок слов в одном предложении.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со сдвигом времени и построением косвенного вопроса; эти два навыка требуют отдельной тренировки.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ранжирование по типичным школьным ошибкам в теме косвенной речи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для запоминания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said that… подходит для обычных сообщений о фактах или чувствах. Эта модель помогает начать ответ, когда нужно передать чью-то фразу без вопроса и без просьбы.
</a:t>
            </a:r>
            <a:endParaRPr lang="en-US" sz="932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адресату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told me that… удобно использовать, когда в предложении есть тот, кому сказали. Здесь особенно важно не забыть объект после told, чтобы структура была правильной.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asked if… помогает передать вопрос, на который отвечают yes или no. Такая форма часто встречается в коротких диалогах и упражнениях для пятого класса.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asked where… подходит для вопросов с where, when, why и другими вопросительными словами. В этой модели сохраняется смысл, но порядок слов становится обычным.
</a:t>
            </a:r>
            <a:endParaRPr lang="en-US" sz="928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или 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told us to… и She asked me not to… помогают передать просьбы и запреты. Эти шаблоны особенно полезны, потому что сразу показывают нужную конструкцию.
</a:t>
            </a:r>
            <a:endParaRPr lang="en-US" sz="9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сдвиг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said или told о прошлом, проверьте время в придаточной части. Обычно present меняется на past, а will — на would.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это тип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решите, что передаётся: утверждение, вопрос или просьба. Для вопроса сохраняется вопросительное слово или добавляется if/whether, а для просьбы используется to + verb.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кто произносит фразу и кому она адресована. От этого зависит выбор местоимений, глагола сообщения и нужной формы предложения в косвенной речи.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речь: главное запомнить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собрали три главных шага: меняем время, подбираем местоимения и уточняем слова времени или места. Если помнить тип предложения, пересказ звучит точно и грамотно.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2026-05-30T12:58:52Z</dcterms:created>
  <dcterms:modified xsi:type="dcterms:W3CDTF">2026-05-30T12:58:52Z</dcterms:modified>
</cp:coreProperties>
</file>