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3367" y="-1"/>
            <a:ext cx="4145607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Проспер Мериме. «Венера Илльская»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статуя, страх людей и трагедия, рожденная тайной.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Мериме и загадка новеллы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Проспер Мериме — французский писатель XIX века, мастер точной и короткой прозы. «Венера Илльская» написана в 1837 году. Это новелла, где реальные детали соседствуют с тревожной тайной.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Илль — маленький город, где слухи быстро становятся страхом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Илль — небольшой городок на юге Франции, где все знают друг друга. Жара, старые дома и замкнутая среда делают любую новость особенно заметной.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среди обыденности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месте даже обычная находка кажется необычной. Древняя статуя на фоне повседневной жизни усиливает тревогу и превращает бытовой сюжет в загадку.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новеллы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покажем, как по-разному герои воспринимают Венеру и происходящее вокруг нее.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свой взгляд на событие: от любопытства и беспечности до страха и настороженности.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Проспер Мериме, «Венера Илльская»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новеллы по этапам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новелле Проспера Мериме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0911" y="1965637"/>
            <a:ext cx="201370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871" y="1965637"/>
            <a:ext cx="268494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1802" y="1991597"/>
            <a:ext cx="270716" cy="21657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старается сообщать факты спокойно и точно. Но даже точные детали не объясняют все события до конца, поэтому остается ощущение загадки.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в доме Пейрорада неожиданно пересекается с чем-то необъяснимым. Из-за этого знакомые предметы и поступки выглядят тревожно и непривычно.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Илля быстро поддаются тревоге. Чем больше разговоров о Венере, тем сильнее растет ожидание беды, хотя доказательств у них нет.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ревность и обида усиливают напряжение между героями. Личные переживания становятся не менее важными, чем сама загадочная находка в саду.
</a:t>
            </a:r>
            <a:endParaRPr lang="en-US" sz="1067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не дает одного простого ответа. События можно понимать и как реальную трагедию, и как историю о вере людей в необъяснимое.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новелле сталкиваются разные взгляды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кажется прекрасной и одновременно холодной. Ее древность, неподвижность и строгий вид вызывают не только восхищение, но и смутную тревогу у окружающих.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становится знаком прошлого, которое вдруг вошло в жизнь людей. Она нарушает привычный порядок и словно напоминaет, что древняя сила не исчезает бесследно.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Бронзовая Венера как необычный образ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новеллы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переплетаются и усиливают друг друга, поэтому история кажется одновременно бытовой и тревожной.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напряжение рождается не из одного события, а из столкновения чувств, веры в приметы и тайны.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Проспер Мериме, «Венера Илльская»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рассказчика в произведении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говорит спокойно и без лишних эмоций. Такая манера делает необычные события более правдоподобными и помогает читателю верить каждому подробному наблюдению.
</a:t>
            </a:r>
            <a:endParaRPr lang="en-US" sz="964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бытовые детали, внешний вид людей и странные разговоры жителей. Благодаря этому в тексте создается ощущение живой, точно увиденной реальности.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рассказчик не дает полного объяснения случившемуся. Открытый вопрос о причине трагедии сохраняет напряжение до самого конца новеллы.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Реалистическое и фантастическое в новелле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какие черты делают историю похожей на реальную жизнь, а какие — на загадочное предание.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держится на границе реального и таинственного: бытовая точность делает фантастическое особенно убедительным.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Проспер Мериме, «Венера Илльская»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 и тревожная деталь с кольцом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свадьбе сначала кажется обычной: дом полон хлопот, разговоров и ожидания. Но после того как кольцо оказывается на пальце статуи, спокойствие исчезает.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жест соединяет любовь и опасность в одном эпизоде. С этого момента вокруг героев сгущается тревога, а случайная деталь воспринимается как дурное предзнаменование.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Альфонс уверен в себе и легко относится к происходящему. Он не замечает, что его спокойствие выглядит как равнодушие к чужим страхам.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Альфонса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смеется над опасениями и не хочет принимать всерьез легенды о статуе. Для него древняя Венера — лишь любопытная находка, а не угроза.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Беспечность Альфонса особенно заметна в момент с кольцом. Не думая о последствиях, он совершает поступок, который усиливает напряжение и приближает трагедию.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новелле Альфонс показывает, как самоуверенность может обернуться бедой. Мериме противопоставляет его легкомыслие скрытой силе страха и неизвестности.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невесты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Невеста Альфонса тонко чувствует атмосферу дома и быстрее других замечает, что в нем есть что-то тревожное. Ее впечатлительность делает страх особенно заметным.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ревнует, волнуется и настораживается из-за Венеры. В ее реакции соединяются личное чувство, неуверенность перед свадьбой и боязнь потерять жениха.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Мериме показывает внутреннее напряжение молодой девушки. Ее переживания помогают читателю острее почувствовать приближение беды и хрупкость семейного счастья.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кольца от любви к беде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переход в новелле: обычный знак помолвки становится частью тревожного и трагического события.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нарастает напряжение в сюжете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держится на постепенном переходе от любопытства к тревоге: каждый новый эпизод делает событие менее бытовым и более загадочным.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растет не резко, а поэтапно; особенно сильный скачок связан с кольцом и ночным исчезновением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новеллы Проспера Мериме «Венера Илльская»
</a:t>
            </a:r>
            <a:endParaRPr lang="en-US" sz="9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суеверия в новелле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Илля привыкли объяснять странное не рассудком, а приметами и слухами. Поэтому даже обычные события рядом со статуей кажутся им тревожными.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Мериме показывает, что суеверие может жить рядом с образованностью и повседневным опытом. Люди видят факты, но все равно боятся необъяснимого.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вера в тайную силу Венеры усиливает драму. Страх героев и ожидание наказания превращают старинную статую в источник общего напряжения.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новеллы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какими средствами Мериме создает напряжение и таинственность.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Мериме добивается выразительности не длинными объяснениями, а точными деталями, контрастом обычного и необычного и открытым финалом.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новеллы Проспера Мериме «Венера Илльская»
</a:t>
            </a:r>
            <a:endParaRPr lang="en-US" sz="9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цепляет загадкой и неожиданной развязкой, а образ древней богини остается в памяти надолго. Короткий сюжет при этом развивается очень напряженно и без лишних отступлений.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легко читать, потому что события изложены ясно и последовательно. Но за простотой скрыты важные вопросы о страхе, суеверии и влиянии прошлого на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новелла запоминается читателям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была написана новелла, в которой прошлое показано как сила, способная нарушить спокойную жизнь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Проспер Мериме, «Венера Илльская»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подчеркивает, что тема столкновения разума и суеверия была важна для литературы XIX века и остается понятной современному читателю.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«Венера Илльская»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Мериме учит замечать, как страх и суеверие влияют на поступки людей. Старинная статуя, напряженный сюжет и открытый финал делают историю особенно сильной и запоминающейся.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2026-05-18T18:30:07Z</dcterms:created>
  <dcterms:modified xsi:type="dcterms:W3CDTF">2026-05-18T18:30:07Z</dcterms:modified>
</cp:coreProperties>
</file>