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И. Чайковский и Четвёртая симфония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музыкальный рассказ о тревоге, борьбе и победе.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писал балеты, оперы, концерты и симфонии. Он создал «Щелкунчика» и «Лебединое озеро». Четвёртая симфония родилась в непростое время и звучит особенно сильно.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— композитор, которого знают во всём мире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1877 год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начинает работу над симфонией. В это время он переживает трудный период и ищет в музыке честный, сильный голос.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1878 год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завершает произведение. В письмах он говорит о теме, похожей на силу, которая мешает человеку быть счастливым.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в Москве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впервые звучит перед публикой. С этого момента она начинает свой путь к большой известности.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Четвёртая симфония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Четвёртой симфонии состоялась в Москве в 1878 году. За дирижёрским пультом стоял Николай Рубинштейн, и музыка сразу заявила о своём сильном характере.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посвящено Надежде фон Мекк. Она поддерживала композитора и помогала ему работать спокойнее. Такая дружба была для Чайковского очень важной.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исполнение и посвящение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начинается мощно и тревожно, будто открывает большую драму. Сразу ясно: впереди нас ждут серьёзные музыкальные события.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симфония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звучит тише и мягче. В ней слышится спокойное размышление, как будто музыка на минуту присела отдохнуть.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 похожа на лёгкую игру. Короткие звуки и быстрые фразы создают ощущение движения, шороха и озорства.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часть дарит яркий финал. Музыка становится шумной, светлой и праздничной, словно после долгой бури выглянуло солнце.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часть: тема судьбы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громко вступают медные духовые инструменты. Их звук похож на серьёзный знак тревоги, который сразу задаёт напряжённое настроение.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музыка ускоряется и становится очень подвижной. В ней слышны резкие акценты, сильные контрасты и словно спор между тихим и громким.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звучит певучая мелодия струнных. Она напоминает спокойный вечер, когда можно тихо подумать о важном.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здесь медленнее, чем в первой части. Музыка не спешит, а мягко и осторожно ведёт слушателя дальше.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звучании есть лёгкая грусть, но она красивая и ласковая. Это не печаль-печаль, а скорее тихий разговор с самим собой.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часть: тихая грусть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162275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1212" y="1162275"/>
            <a:ext cx="200925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часть: музыкальная игра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штрихи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большой напевной мелодии. Зато есть короткие, быстрые фразы, которые звучат почти как шёпот или смешные музыкальные шаги.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струнные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играют очень быстро и негромко. Их звук создаёт ощущение движения, будто по сцене пробежали невидимые лапки.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духовые добавляют прозрачность и блеск. Благодаря им музыка кажется воздушной, как весёлый ветерок в комнате.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похожа на озорную музыкальную игру. В ней слышатся шорохи, шаги и маленькие сюрпризы, которые не дают скучать ни секунды.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в большом оркестре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звучит русская народная песня «Во поле берёза стояла». Чайковский будто берёт знакомую мелодию и делает её широкой, торжественной и очень сильной. Она легко узнаётся и сразу радует слух.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идёт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стоит на месте ни на минуту. Музыка становится громче, смелее и всё время словно шагает вперёд, как большой праздничный поток. От этого хочется слушать и улыбаться.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тревогой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симфонии тревога уже не главная. Её как будто отодвигают в сторону свет, движение и сила оркестра. Финал оставляет чувство, что после трудностей всё же приходит радость.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Финал, который звучит как праздник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часто ведут главную мелодию. Они звучат мягко и плавно, будто рисуют длинную музыкальную дорожку.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и валторны помогают создать торжественное и иногда грозное настроение. Их звук легко заметить, потому что он яркий и сильный.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Литавры добавляют мощь и важные акценты. С ними музыка становится серьёзнее и звучит так, будто делает большой шаг вперёд.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духовые приносят лёгкость и блеск. Их короткие фразы оживляют оркестр, словно в музыке загораются маленькие огоньки.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слышны особенно ярко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меняет громкость и темп, чтобы музыка словно разговаривала с нами без слов. То она тревожится, то успокаивается, и это очень похоже на живые человеческие переживания.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мелодии помогают услышать надежду и грусть, а резкие акценты — страх, напряжение и решимость. Из-за этого слушатель легко чувствует, что происходит в музыке.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 становится похожей на историю: в ней есть трудности, паузы и смелые ответы. Поэтому её интересно не только слушать, но и словно “читать” сердцем.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показывает чувства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симфонии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симфония показывает, что человеку бывает нелегко, но он не сдаётся. Тревожная тема судьбы возвращается снова, будто проверяет героя на стойкость.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музыка становится светлее и сильнее. Так Чайковский словно говорит: после испытаний могут прийти радость, сила и внутренняя победа.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6056" y="5236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эту музыку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звуков музыка звучит мощно и сразу привлекает внимание. Такое начало словно открывает большую и серьёзную музыкальную историю.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симфонии рядом стоят громкие и тихие места, быстрые и медленные эпизоды. Из-за этого музыка кажется живой, как настоящие события.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мелодии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Чайковского мелодии легко запоминаются и звучат очень выразительно. Они помогают представить грусть, игру, тревогу или праздничное настроение.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часть звучит широко и торжественно. После напряжения она оставляет чувство света, поэтому симфония надолго остаётся в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писал симфонию по европейским правилам, но наполнял её русским звучанием. Поэтому музыка кажется одновременно и большой, и очень родной.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это слышно в финале, где появляется русская народная песня. Она звучит не тихо и просто, а широко, как будто её поёт весь оркестр.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композитор соединяет знакомую народную мелодию с симфоническим размахом. Благодаря этому произведение легко узнаётся и трогает слушателя даже через много лет.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музыка в большой симфонии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1877–1878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долго выверял каждую страницу партитуры, чтобы музыка звучала точно и выразительно.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эти годы Чайковский работал над Четвёртой симфонией.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Партитура и авторские датировки Четвёртой симфонии П. И. Чайковского
</a:t>
            </a:r>
            <a:endParaRPr lang="en-US" sz="1144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3" y="973300"/>
            <a:ext cx="3884754" cy="400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54275" y="1691950"/>
            <a:ext cx="42294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Музыка постоянно меняет настроение. После тихого места может сразу прозвучать сильный всплеск звука, и слушателю кажется, что впереди опять испытание.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54275" y="3854150"/>
            <a:ext cx="40902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ней много напряжённых акцентов и резких движений мелодии. Даже спокойные эпизоды хранят внутреннее волнение, как в истории о смелом человеке.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музыку называют драматической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слушатели приняли симфонию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282150" y="2434525"/>
            <a:ext cx="2124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1878: первое исполнение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Симфонию впервые сыграли в Москве. Слушателям сразу стало ясно, что это серьёзное и необычно сильное произведение.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592625" y="2922600"/>
            <a:ext cx="2124300" cy="13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Позже: всё больше концертов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стали исполнять чаще, и она постепенно получила признание. Всё больше слушателей открывали в ней красоту и мощь.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94850" y="1831450"/>
            <a:ext cx="20670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одно из главных сочинений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Четвёртая симфония считается важной частью наследия Чайковского. Её слушают в залах и изучают на уроках музыки.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похожа на тревожную завязку большой истории. В ней слышны сила, борьба и настойчивый вопрос, на который музыка пока не даёт лёгкого ответа.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как четыре картины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звучит тише и спокойнее. Она напоминает вечерние размышления, когда человек слушает себя и на минуту замедляет шаг.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 кажется лёгкой и игривой. Короткие фразы и быстрый ритм создают впечатление шорохов, шутки и музыкальной игры.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часть приносит праздник и победу. После напряжения она звучит широко и ярко, словно в конце всё наконец становится на свои места.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понятна слушателям, потому что в ней звучат знакомые каждому чувства: тревога, грусть, надежда и радость. Музыка говорит о них очень честно и ясно.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симфонии яркие мелодии и запоминающиеся контрасты. Из-за этого её интересно слушать снова: каждый раз можно заметить что-то новое и удивиться ещё раз.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звучит как настоящая история о человеке, который не боится трудностей. Именно поэтому оно остаётся близким и взрослым, и детям.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музыку любят и сегодня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музыка о жизни и надежде
</a:t>
            </a:r>
            <a:endParaRPr lang="en-US" sz="2022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симфония Чайковского соединяет сильные чувства, большой оркестр и русскую мелодию. Она напоминает: после тревоги может прийти свет и радость.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2026-05-24T19:25:20Z</dcterms:created>
  <dcterms:modified xsi:type="dcterms:W3CDTF">2026-05-24T19:25:20Z</dcterms:modified>
</cp:coreProperties>
</file>