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 глубине сибирских руд…»: стихотворение о дружбе, надежде и свободе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поддержал друзей-декабристов словом, которое пережило эпоху.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России вошла в стихотворение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восстания декабристов многие его участники оказались в Сибири. Пушкин не был среди них, но тяжело переживал судьбу друзей и ответил им стихами, полными верности, сочувствия и надежды.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написано стихотворение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1827 году, уже после расправы над декабристами. Оно стало откликом на судьбу людей, которых Пушкин хорошо знал и искренне поддерживал.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отвлечённый разговор о свободе, а личное послание друзьям, оказавшимся в тяжёлой ссылке. Поэт стремится укрепить их дух и напомнить, что испытания не бесконечны.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вера в будущее: страдания не исчезают бесследно, а пережитая несправедливость не отменяет надежды. Поэтому строка о «скорбном труде» воспринимается как обещание.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адресованы строки Пушкина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связь с товарищами по Лицею. Именно эта давняя дружба делает обращение поэта тёплым, доверительным и очень личным.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Пушкин обращается к людям своего круга — тем, кого знал лично и чью судьбу воспринимал как часть собственной жизни.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 пафоса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слышен не призыв издалека, а спокойная человеческая поддержка. Пушкин говорит с адресатами как с равными, сохранившими честь и убеждения.
</a:t>
            </a:r>
            <a:endParaRPr lang="en-US" sz="11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события к стихотворению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восстание декабристов и ссылка друзей привели к появлению стихотворения поддержки.
</a:t>
            </a:r>
            <a:endParaRPr lang="en-US" sz="10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Сибири в стихотворении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Суровое пространство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стихотворении воспринимается как далёкое и тяжёлое место, куда человека отправляют не по доброй воле. Образ «глубины сибирских руд» подчёркивает и удалённость, и почти подземную темноту этой жизни. В нём слышится холод наказания и разлуки.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наказание, но и 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ограничивается мрачной картиной. Рядом с тяжёлым образом ссылки появляется мысль о внутренней стойкости, которая помогает человеку не сломаться. Даже в трудных условиях можно сохранить достоинство, дружбу и веру в лучшее.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сильнее мрака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Сибирь не становится концом пути. Она лишь временное испытание, после которого возможны перемены и встреча с свободой. Поэтому суровый пейзаж соединяется с тёплым чувством поддержки и уверенностью в будущем.
</a:t>
            </a:r>
            <a:endParaRPr lang="en-US" sz="10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смысл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оков сразу напоминает о несвободе и наказании. Он создаёт ощущение тяжёлой реальности, в которой оказались декабристы после поражения восстания.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Терпенье показано как внутренняя сила человека. Оно помогает не поддаться отчаянию и выдержать трудный путь, сохраняя честь и самоуважение.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стихотворении — это не романтическое чувство, а дружба и верность. Именно они соединяют Пушкина с адресатами и придают строкам особую теплоту.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становится главной мечтой и целью. Она звучит как знак будущего, к которому можно идти даже через страдание, веру и ожидание.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смыслы особенно важны для понимания текста и почему он звучит так сильно.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свобода определяют основной тон стихотворения, а дружба и стойкость делают его личным и убедительным.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А. С. Пушкина «Во глубине сибирских руд…»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простота и выразительность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короткие и точные слова, чтобы мысль звучала ясно и сильно. Благодаря этому даже серьёзная тема не кажется трудной для понимания.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«скорбный труд» и «желанная пора» создают торжественное настроение. Они помогают почувствовать и боль настоящего, и ожидание будущего освобождения.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лишних слов: каждое выражение работает на общий смысл. Простота языка делает поддержку особенно искренней и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факты и их отражение в тексте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реальные события превращаются у Пушкина в поэтическое послание друзьям.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историческую правду и личное чувство, поэтому стихотворение звучит как искреннее письмо и знак моральной солидарности.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декабристов и стихотворение А. С. Пушкина «Во глубине сибирских руд…»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Пущине и дружбе лицейских лет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Пущин был одним из самых близких друзей Пушкина ещё с Лицея. Их товарищество сохранилось на долгие годы и стало для поэта настоящей нравственной опорой.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 Михайловском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Пущина в Михайловское в 1825 году особенно запомнился Пушкину. Именно поэтому в стихотворении чувствуется не абстрактное сочувствие, а живая личная привязанность.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1827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показывает, что стихотворение откликнулось на судьбу декабристов почти сразу после расправы над участниками восстания.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«Во глубине сибирских руд…», 1827 год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понять силу личного переживания: Пушкин пишет не издалека, а как современник и друг, который хочет поддержать осуждённых.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тяжёлой ссылки к надежде на свободу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этапов в стихотворении А. С. Пушкина «Во глубине сибирских руд…»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по строфам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каждой строфой усиливается чувство поддержки: от тяжёлого переживания поэт постепенно переходит к спокойной уверенности в будущем.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мрака к свету, но серьёзный тон сохраняется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С. Пушкина «Во глубине сибирских руд…»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одним из самых известных гражданских текстов Пушкина, потому что в нём личная дружба соединена с ясной нравственной позицией и уважением к человеческому достоинству.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это важный пример гражданской лирики: история декабристов здесь не просто рассказана, а превращена в живое обращение к друзьям и единомышленникам.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читают как пример того, как поэзия может поддерживать людей в трудные времена. Короткий текст передаёт сочувствие, верность и силу надежды.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увидеть, как через короткие образы раскрываются страдание, верность и надежда.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показывает не только тяжёлую судьбу, но и внутреннюю победу человека, который не сдаётся.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«Во глубине сибирских руд…»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как друга и гражданина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Пушкин говорит не свысока, а как близкий человек. Его слова звучат тепло, потому что в них есть сочувствие, доверие и искренняя поддержка друзей.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поэт выступает как гражданин: он уважает тех, кто пострадал за убеждения, и напоминает, что достоинство, память и стремление к свободе нельзя отнять насилием.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запоминающимся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помогает быстро сосредоточиться на главном, а точные слова делают каждую строку особенно выразительной и запоминающейся.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обращение к адресату и финал: именно они создают эмоциональную глубину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Контент-анализ стихотворения А. С. Пушкина «Во глубине сибирских руд…»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210801"/>
            <a:ext cx="254651" cy="2037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625" y="3057322"/>
            <a:ext cx="188253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внутренняя сила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суровой ссылке человек может не потерять уважение к себе. Пушкин показывает, что внутренняя стойкость помогает выстоять, когда внешние условия очень тяжёлые.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становится важнее расстояния и наказания. В стихотворении дружба помогает сохранить тепло, верность и чувство, что человек не один в трудный момент.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оставляет места отчаянию. Он напоминает, что испытания не вечны, а вера в лучшее будущее помогает пережить даже самые тяжёлые дни.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звучит как настоящая поддержка. Оно доказывает, что точные и честные слова способны укрепить человека и сохранить в нём надежду.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верность, надежда — главный итог стихотворения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 глубине сибирских руд…» напоминает, что дружба, верность убеждениям и надежда на свободу остаются важными во все времена. Именно поэтому стихотворение продолжает волновать читателей.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2026-05-22T17:35:51Z</dcterms:created>
  <dcterms:modified xsi:type="dcterms:W3CDTF">2026-05-22T17:35:51Z</dcterms:modified>
</cp:coreProperties>
</file>