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jpe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новостям, конфликтам и союзам в современном мире.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и геополитика: почему это важно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мировая политика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дисциплины помогают увидеть, как решения стран превращаются в правила, конфликты и союзы. Для школьника это удобный инструмент, чтобы понимать мировые новости без упрощений.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политика затрагивает повседневную жизнь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на экономику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44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государство меняет тарифы, вводит ограничения или заключает соглашение, это отражается на ценах, поставках и выборе потребителей далеко за его пределами.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32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через информацию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332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культурные и информационные решения имеют международный эффект, потому что меняют общественное мнение, репутацию стран и готовность к сотрудничеству.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88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через безопасность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488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безопасности тоже связаны между собой: кризис в одном регионе способен вызвать миграцию, рост напряжённости и новые меры защиты в других странах.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скрывается за двумя понятиями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начинаются там, где государства и другие участники договариваются, спорят или конкурируют. Дипломатия, торговля и безопасность формируют видимую часть этой системы, но за ней стоят интересы, нормы и взаимные ожидания.
</a:t>
            </a:r>
            <a:endParaRPr lang="en-US" sz="998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отношений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маршрут может стать и торговой артерией, и источником конфликта. Поэтому геополитический взгляд помогает понять, как пространство превращается в политический ресурс.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карта влияет на решения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Геополитика смотрит на карту иначе, чем обычный атлас. Она объясняет, почему одни территории дают рычаги влияния, а другие становятся уязвимыми из-за границ, проходов, ресурсов и транспортных узлов.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пространства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235" y="2977084"/>
            <a:ext cx="4215900" cy="139981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имеет политическое значение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создают основу экономической и политической силы: нефть, газ, вода, редкие металлы и продовольствие могут усиливать позиции страны или, наоборот, делать её зависимой от импорта.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как сила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определяют, кто контролирует торговлю и логистику. Проливы, порты, трубопроводы и сухопутные коридоры становятся стратегическими точками, если через них проходит значительная часть обмена.
</a:t>
            </a:r>
            <a:endParaRPr lang="en-US" sz="996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путей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могут защищать, а могут создавать уязвимость. Соседство с конфликтной зоной, труднопроходимый рельеф или открытая равнина по-разному влияют на безопасность и внешнюю политику.
</a:t>
            </a:r>
            <a:endParaRPr lang="en-US" sz="996" dirty="0"/>
          </a:p>
        </p:txBody>
      </p:sp>
      <p:sp>
        <p:nvSpPr>
          <p:cNvPr id="19" name="Text 7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безопасность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0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100" y="3231228"/>
            <a:ext cx="428400" cy="342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325" y="1709690"/>
            <a:ext cx="428400" cy="380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6025" y="1686040"/>
            <a:ext cx="428100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обладают правом принимать обязательные решения: заключать договоры, вводить ограничения, вести переговоры и применять силу в рамках своих полномочий и интересов.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группы не создают официальных правил, но могут резко изменить обстановку на местах, усложняя безопасность, контроль территории и работу институтов.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группы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Неправительственные организации защищают права человека, следят за гуманитарными вопросами и привлекают внимание к тем темам, которые государства нередко стараются отложить.
</a:t>
            </a:r>
            <a:endParaRPr lang="en-US" sz="991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НПО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влияют на инвестиции, технологии и занятость, а значит способны менять экономические интересы стран и их позиции в переговорах.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региональные организации вырабатывают правила взаимодействия, создают площадки для переговоров и помогают снижать риск открытого конфликта между участниками.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влияет на международные отношения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 жёсткая сила: два способа влияния
</a:t>
            </a:r>
            <a:endParaRPr lang="en-US" sz="2617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разных канала влияния и их возможное сочетание в реальной политике.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 и сдерживание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7025" y="1447125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 возникает, когда основные игроки взаимно ограничивают друг друга и не могут быстро установить полное превосходство. Это снижает вероятность односторонних решений и делает переговоры более значимыми.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26650" y="984925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возможностей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4158600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идеи лежат в основе союзов, военного планирования и ядерной стратегии. В международной политике они помогают удерживать соперников от риска, но требуют точной оценки намерений.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3696400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расчёт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508663" y="2802863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работает через ожидание неприемлемых издержек: потенциальный агрессор должен понимать, что цена атаки окажется слишком высокой. Поэтому важны готовность, репутация и ясные сигналы.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508287" y="2340662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сдерживания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коллективная безопасность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безопасность строится на общем обещании реагировать на угрозу вместе. Если нападение на одного участника воспринимается как вызов всем, вероятность внезапной агрессии снижается.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обязательство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механизм помощи и координации, тем выше шанс, что соглашение действительно сработает. Поэтому такие системы требуют не только деклараций, но и практической совместимости действий.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проверка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усиливают предсказуемость: они фиксируют правила, каналы связи и меры взаимной поддержки. Но их устойчивость зависит от доверия и готовности выполнять обещания даже в кризис.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доверие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насколько широкую правовую рамку создаёт ООН для государств мира.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входят в ООН и участвуют в общей системе международных норм.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как инструмент влияния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санкции и энергетика показывают, что экономика напрямую влияет на безопасность и свободу политического выбора стран.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страна зависит от рынков, энергии и поставок, тем заметнее экономические инструменты в международной политике.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презентации; показатели условные, предназначены для сравнения каналов влияния.
</a:t>
            </a:r>
            <a:endParaRPr lang="en-US" sz="11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768" y="1633100"/>
            <a:ext cx="2798964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механизмы информационного влияния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Дезинформация опасна тем, что смешивает правду с искажениями. Даже частично верные сообщения могут подтолкнуть к ошибочным решениям, если их вырвать из контекста или подать слишком резко.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ошибка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международной политике новости редко бывают нейтральными: заголовки, подбор фактов и эмоциональная подача формируют рамку, через которую аудитория воспринимает событие и делает выводы.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повестка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помогает снижать уязвимость: важно сравнивать источники, проверять дату, автора и первичный контекст. Такой подход особенно нужен при спорных международных событиях.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защититься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ускоряют распространение сообщений сильнее традиционных медиа. Боты, репосты и короткие видео усиливают эффект, потому что внимание часто опережает проверку источника и фактов.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быстро работает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725" y="1709690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политика чаще строится вокруг институтов, договоров и взаимной зависимости экономики. Это снижает риск прямой конфронтации и делает переговоры важнее одностороннего давления.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и правила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Афро-Евразия демонстрирует силу маршрутов: порты, проливы, трубопроводы и транспортные узлы превращают пространство в фактор влияния. Кто контролирует транзит, тот влияет на потоки товаров и решений.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Коридоры и транзит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Ближнем Востоке особое значение имеют энергоресурсы, безопасность и давние политические противоречия. Здесь интересы крупных держав переплетаются с региональными конфликтами и религиозно-политическими линиями.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конфликты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региональные логики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спора к эскалации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типовой динамики международных конфликтов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усиления регионального влияния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соперничество начинается с крупных проектов, кредитов и инфраструктуры. Страны оценивают, кто готов финансировать дороги, порты, энергетику и цифровые сети, а также на каких условиях это делается.
</a:t>
            </a:r>
            <a:endParaRPr lang="en-US" sz="94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Экономический вход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возникает устойчивая зона влияния: вокруг неё формируются альянсы, конкурирующие проекты и борьба за выбор между несколькими центрами силы.
</a:t>
            </a:r>
            <a:endParaRPr lang="en-US" sz="94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Итоговое распределение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интересы совпадают, включается военная и технологическая поддержка. Партнёр получает гарантии, обучение, вооружения или доступ к рынкам, а взамен демонстрирует лояльность и политическую поддержку.
</a:t>
            </a:r>
            <a:endParaRPr lang="en-US" sz="94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Обмен ресурсами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усиливается дипломатическая активность. Появляются соглашения о сотрудничестве, военные контакты и визиты лидеров, через которые внешняя держава закрепляет своё присутствие в регионе.
</a:t>
            </a:r>
            <a:endParaRPr lang="en-US" sz="94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Политическое закрепление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дипломатического снижения напряжённости
</a:t>
            </a:r>
            <a:endParaRPr lang="en-US" sz="2256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позволяют сторонам уточнить интересы и снизить риск неверной интерпретации действий. Даже при жёстком споре контакт лучше молчания, потому что он оставляет пространство для согласования позиций.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диалог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932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не отменяет конфликты, но переводит их в управляемую форму. Это позволяет сохранить каналы связи, избежать лишнего насилия и выиграть время для политического решения.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932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Управляемое напряжение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488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Гарантии и красные линии делают поведение предсказуемее. Когда участники понимают, что допустимо, а что приведёт к ответу, уменьшается вероятность случайной эскалации и опасного просчёта.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6488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рамки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5044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Посредничество подключается, когда стороны не готовы говорить напрямую. Нейтральный участник помогает найти формулу компромисса, передать сигналы и предложить вариант, приемлемый для обеих сторон.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25044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посредник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международный кризис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последовательного развития международного кризиса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ключевых элементов карты влияния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геополитической карте важно видеть не только государства, но и узлы движения: именно они показывают, где влияние становится практическим.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влияют узлы, через которые проходят торговля, связь и энергия: именно они превращают пространство в ресурс власти.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геополитических карт и транспортных коридоров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факторы, которые меняют мировую политику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любой кризис теперь начинается не только на границе, но и в сети. Кибератаки могут нарушить работу банков, больниц и транспорта, а затем вызвать политический эффект, сравнимый с традиционным давлением. На экране это выглядит как невидимая атака на повседневную инфраструктуру.
</a:t>
            </a:r>
            <a:endParaRPr lang="en-US" sz="999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цифровая атака становится политикой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меняет скорость анализа. Он помогает обрабатывать большие массивы данных, но одновременно усиливает риск автоматических ошибок, если исходная информация искажена или неполна. Визуально это мир, где алгоритмы работают рядом с решениями государства, бизнеса и военных структур.
</a:t>
            </a:r>
            <a:endParaRPr lang="en-US" sz="928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алгоритмы ускоряют решения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тоже становятся фактором безопасности. Засуха, нехватка воды и падение урожайности усиливают миграцию и конкуренцию за ресурсы, особенно в уязвимых регионах. На фоне этого карты мира постепенно превращаются в карты дефицита и адаптации.
</a:t>
            </a:r>
            <a:endParaRPr lang="en-US" sz="1042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 источник напряжённости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нельзя свести только к договорам или конфликтам: это система интересов, норм и зависимостей. Чем сложнее мир, тем важнее понимать пространство, ресурсы и ответственность за последствия решений.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знание необходимо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2026-07-27T04:49:11Z</dcterms:created>
  <dcterms:modified xsi:type="dcterms:W3CDTF">2026-07-27T04:49:11Z</dcterms:modified>
</cp:coreProperties>
</file>