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повседневная жизнь древних греков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быт, традиции и ценности в жизни Древней Греции.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географический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располагалась на Балканах и островах, с мягким средиземноморским климатом. Морская торговля и города-государства формировали её уникальный облик.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социальная структура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 веке до н.э. в Греции проживало около 10 миллионов человек, распределявшихся между свободными гражданами, вольноотпущенниками и рабами.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насчитывали около 250 тысяч жителей, а Спарта — примерно 100 тысяч, отличаясь по структуре и образом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слои включали землевладельцев, ремесленников, купцов и крестьян с разными правами и обязанностями.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мужчин, женщин и рабов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тяжелый физический труд на полях, в мастерских и в домашнем хозяйстве, не имели личной свободы.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возглавляли семьи, занимались политикой, ремёслами, торговлей и военной службой, а также участвовали в общественных собраниях.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отвечали за домашние заботы: воспитание детей, прядение тканей и приготовление пищи.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социальных ролей поддерживало порядок и обеспечивало функционирование общества.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— основа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Выращивали оливы, виноград и ячмень, разводили скот и ловили рыбу в близлежащих морях. Земледелие обеспечивало большую часть питания и сырья.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мастерские в полисах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были центрами жизни, где торговали продуктами, ремесленными изделиями, а мастера работали прямо на улице или в заведениях.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торговля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керамику, обрабатывали металлы и ткали ткани. Торговцы обменивали зерно, вино и изделия ремесленников на другие товары.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 профессии древних греков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жизнь: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доминировала плотная застройка, каменные дома и общественные здания: агоры, театры, храмы с защитными стенами вокруг. Жители занимались торговлей и ремёслами.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жили в небольших домах с садами и полями. Работали в течение года, заботились о скоте и выращивали овощи. Ритм жизни был более спокойным и размеренным.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семьи и семейные обязанности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отца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занимался хозяйственными, юридическими и финансовыми вопросами семьи, представлял её во внешних делах.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воспитывала детей до семи лет, обеспечивая заботу и питание.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обучение мальчиков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7 лет мальчиков учил отец или учитель, включая чтение, письмо и ремесла.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поддерживала престарелых родственников и хранила семейные ценности и реликвии.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договорённости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брака обсуждалось семьями обеих сторон. Девушки выходили замуж около 14 лет, юноши — с 20. Обязательно предусматривалось приданое для невесты.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церемонии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включал жертвоприношения богам, пышные пиры и церемонию ввода невесты в дом мужа, символизируя новую жизнь и объединение семей.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обряды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застолий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рацион включал хлеб, инжир и сыр на завтрак, овощи и оливки на обед, а на ужин — каши, рыбу и фрукты.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подавали в керамической посуде, пользовались деревянными ложками. Обеды иногда проходили на свежем воздухе или в общественных залах.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рабы соблюдали пищевые запреты, например, ограничение в употреблении определённых продуктов в определённое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древних греков: состав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продуктами были хлеб из ячменя или пшеницы, оливки, инжир, сыр, овощи и рыба. Мясо употребляли редко, обычно на праздниках.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разбавляли водой и широко использовали на праздниках, сопровождая пышные застолья, где подавалось мясо животных после жертвоприношения.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греческого дома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тип жилища — прямоугольное каменное строение с черепичной крышей. В центре находился атрий, открытый внутренний двор, вокруг которого располагались комнаты. Для мужчин была выделена отдельно андрогей, для женщин — гинекей.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 и декор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использовали керамическую посуду разных форм, масляные лампы для освещения и тканые циновки для пола. Элементы декора были скромными и предназначались для удобства, а не роскоши.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 доме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была простой и функциональной: низкие столы, лежаки — клиты для отдыха, а также плетёные корзины для хранения вещей. Такая обстановка отражала практичность и умеренность в быту древних греков.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 повседневные предметы древних греков
</a:t>
            </a:r>
            <a:endParaRPr lang="en-US" sz="24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одежды и украшений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носили хитоны, пеплосы и гиматии, изготовленные из шерсти или льна. Часто одежда окрашивалась в яркие цвета и украшалась простыми узорами. Обувь представляла собой кожаные сандалии.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включали бронзовые и золотые браслеты, серьги и фибулы — застёжки для одежды. Мужчины и женщины различались по стилям: женщины носили больше украшений, а мужчины — более сдержанные аксессуары.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одежды и материалы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аксессуары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обучались чтению, письму, музыке и спорту, изучали поэзию Гомера, чтобы подготовиться к жизни в полисе. Образование считалось важной составляющей гражданского воспитания.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в Древней Греции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подходы различались: в Афинах преобладало гуманитарное воспитание, в то время как Sparta делала упор на военную подготовку и физическое развитие.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готовили к домашнему хозяйству, обучая рукоделию и ведению семейного быта, ведь их роль концентрировалась на заботе о семье и доме.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тренировки были обязательной частью жизни, включали бег, борьбу, метание диска и копья, прыжки и панкратион — смесь борьбы и боевых искусств.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игры, начиная с 776 года до н. э., проходили каждые четыре года в Олимпии. Победителям вручали золотые венки из оливковых ветвей — символы славы и чести.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Олимпийские игры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под открытым небом
</a:t>
            </a:r>
            <a:pPr algn="ctr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собирались на театральных представлениях, где звучали трагедии и комедии. Это были важные общественные мероприятия, объединявшие людей и развивавшие культуру общения.
</a:t>
            </a:r>
            <a:endParaRPr lang="en-US" sz="1204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занятия для детей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играли с куклами, обручами, мячом, участвовали в жмурках. Также развивались танцы и музыкальные уроки с использованием кифары или авлоса, что способствовало гармоничному развитию.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Симпосии и вечеринки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Симпосии — застолья для взрослых мужчин с музыкой, поэзией и играми — служили как развлечением, так и способом обсуждения важных тем и укрепления дружеских связей.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развлечений в древнегреческом обществе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древнегреческих городов-полисов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культурный центр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являлись политическим и культурным сердцем Греции, с развитыми демократическими институтами и архитектурой, включая акрополь и множество общественных зданий.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— военная мощь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выстраивала всё общество вокруг военной дисциплины и подготовки, уделяя особое внимание физической подготовке граждан и строгим правилам.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 — торговый узел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 славился как важный торговый центр, расположенный на перекрёстке морских и сухопутных путей, с богатой экономической и культурной жизнью.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повседневной жизни древних греков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начинался и заканчивался молитвой и жертвоприношением богам, таким как Зевс, Афина и Аполлон. В каждом доме находился домашний алтарь, символизирующий связь с божественным.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мистерии объединяли общество, влияя на образование, политику и искусство. Эти события были важной частью культурной и социальной жизни полиса.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перешли к потомкам, а множество изобретений и традиций, включая искусство и науку, были заимствованы римлянами и европейцами.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школы, основанные Сократом и Платоном, а также развитие театра, оказали глубокое влияние на мировую культуру и мышление.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впервые возникла в Афинах, дав начало принципам власти народа и гражданской ответственности, что стало ключевым новшеством.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Минейцы и микенцы заложили основы архитектуры дворцов и писем, создав важный культурный фундамент для последующих цивилизаций.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достижения древних греков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 характер древних греков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высоко ценили стремление к знаниям и образование как основу для личного и общественного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долг и уважение к старшим считались обязательными нормами, а любовь к спорту и искусству формировала гармоничного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Настойчивость, смелость и любознательность были характерными чертами, развиваемыми путем активного участия в жизни полиса и культурных практиках.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повседневной жизни древних греков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древних греков стала фундаментом многих современных культурных и социальных достижений, продолжающих влиять на наши ценности, искусство и общественное устройство.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2026-05-10T13:01:46Z</dcterms:created>
  <dcterms:modified xsi:type="dcterms:W3CDTF">2026-05-10T13:01:46Z</dcterms:modified>
</cp:coreProperties>
</file>