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мейоз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– процесс, создающий генетическое разнообразие через половое размножение.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открытия мейоза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Эдуард ван Бенеден впервые описал мейоз в клетках круглых червей. В 1905 году Жан Белларм ввёл термин «мейоз» для особого двойного клеточного деления, предотвращающего удвоение хромосом у потомства, исследование охватывало животных и растения.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биологическое значение мейоза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это двухступенчатое клеточное деление, образующее четыре гаплоидные клетки из одной диплоидной, каждая с уникальным генетическим набором.
</a:t>
            </a:r>
            <a:endParaRPr lang="en-US" sz="1508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снижает число хромосом наполовину, формируя гаметы у животных и споры у растений и грибов, что важно для полового размножения.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обеспечивается благодаря случайному распределению хромосом и обмену участками ДНК между гомологами — кроссинговеру.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в которых происходит мейоз
</a:t>
            </a:r>
            <a:endParaRPr lang="en-US" sz="227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протекает у всех эукариот: животных, растений, грибов и некоторых протистов, выступая главным механизмом формирования половых клеток и спор.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и независимое распределение хромосом во время мейоза увеличивают адаптационный потенциал и способствуют выживанию видов.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ход мейоза: схема стадий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деление клеток с ключевыми этапами мейоза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I: структурные изменения и события
</a:t>
            </a:r>
            <a:endParaRPr lang="en-US" sz="274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 состоит из пяти этапов — лептотена, зиготена, пахитена, диплотена и диакинез — с характерными изменениями ядра.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профазы I происходит сближение гомологичных хромосом и формирование бивалентов, обеспечивающих их правильное парное расположение.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процесс — кроссинговер: обмен участками ДНК между гомологичными хромосомами приводит к генетической рекомбинации.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фаза профазы I сопровождается отчетливыми морфологическими признаками хромосом, отражающими динамику структурных изменений.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и особенности расположения хромосом
</a:t>
            </a:r>
            <a:endParaRPr lang="en-US" sz="2464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I биваленты хромосом выстраиваются по экватору клетки, прикрепляясь к веретену деления через центромеры. Такое расположение обеспечивает правильное распределение генетического материала.
</a:t>
            </a:r>
            <a:endParaRPr lang="en-US" sz="1567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ориентирование бивалентов на веретене деления создаёт разнообразные сочетания аллелей, увеличивая вариабельность гамет и генетическое разнообразие потомства.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I: разделение гомологичных хромосом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анафазы I гомологичные хромосомы расходятся к противоположным полюсам клетки под действием веретена деления, в отличие от митоза разделяются не сестринские хроматиды.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дочерняя клетка получает гаплоидный набор хромосом, содержащий уникальные комбинации генов благодаря ранее произошедшему кроссинговеру.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редукционное деление снижает число хромосом вдвое, что критично для поддержания постоянства кариотипа при половом размножении.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 и цитокинез: формирование двух клеток
</a:t>
            </a:r>
            <a:endParaRPr lang="en-US" sz="181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телофазе I формируются два ядра с гаплоидным набором хромосом, которые частично разгущаются, готовясь к следующему циклу деления.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делит цитоплазму, образуя две отдельные клетки, каждая из которых содержит хромосомы, состоящие из двух сестринских хроматид.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II: сходство с митозом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начинается без репликации ДНК и включает деление сестринских хроматид, полученных после мейоза I.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мейоза II — профаза II, метафаза II, анафаза II и телофаза II — аналогичны митозу, но происходят в гаплоидных клетках.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каждого деления формируются две гаплоидные клетки, в сумме — четыре функционально уникальных гаметы.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окончательное распределение генетического материала и подготовку к оплодотворению.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хромосом на этапах мейоза (человек)
</a:t>
            </a:r>
            <a:endParaRPr lang="en-US" sz="254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уменьшается вдвое после мейоза I и остаётся постоянным при завершении мейоза II, что обеспечивается делением сестринских хроматид.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хромосом вдвое после первого деления указывает на редукционный характер мейоза, необходимый для поддержания стабильного кариотипа вида.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учебников цитологии и генетики,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кроссинговера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способствует обмену участками ДНК между гомологичными хромосомами, создавая новые комбинации аллелей, которые не встречаются в родительских хромосомах.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происходит в профазе I, усиливая генетическое разнообразие за счёт произвольного распределения отдельных генетических сегментов между гомологами.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уникальные гаметы, что повышает популяционную чувствительность к изменениям окружающей среды и способствует эволюционному прогрессу.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мейоза: ключевые различия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митозом и мейозом в количестве делений, образовании клеток, плоидности и рекомбинации генетического материала.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образование четырёх гаплоидных клеток с генетической вариабельностью, в отличие от митоза, где образуются две идентичные диплоидные клетки.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клеточной биологии и генетике,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мейоза у многоклеточных организмов
</a:t>
            </a:r>
            <a:endParaRPr lang="en-US" sz="214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предотвращает удвоение числа хромосом при оплодотворении, обеспечивая постоянство кариотипа в поколениях.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случайное распределение хромосом создают генетическое разнообразие, способствуя эволюционной адаптации.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играет ключевую роль в жизненных циклах животных, растений и грибов, формируя гаметы и споры.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мейоза позволяет популяциям сохранять устойчивость и гибкость в изменяющихся условиях окружающей среды.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в анафазе I или II может вызывать анеуплоидии, приводящие к генетическим синдромам. Например, синдром Дауна вызывается трисомией 21-й хромосомы, поражая развитие и здоровье человека.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Анеуплодия и её влияние на здоровье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кроссинговера вызывают делеции, дупликации и инверсии хромосом, что приводит к наследственным заболеваниям, но также способствует формированию новых генетических вариантов и видообразованию.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 как фактор эволюции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при мейозе и их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мейоза: сперматогенез и овогенез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сперматогенеза из одной клетки образуются четыре функциональных сперматозоида, каждый с гаплоидным набором хромосом.
</a:t>
            </a:r>
            <a:endParaRPr lang="en-US" sz="1536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овогенеза формируется одна полноценная яйцеклетка и три полярных тела, которые обычно не участвуют в оплодотворении.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распределении цитоплазмы отражают адаптивную стратегию обеспечения яйцеклетки ресурсами для раннего развития.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покрытосеменных мейоз даёт микроспоры, из которых развивается пыльца, и мегаспоры — основу женского гаметофита. Эти процессы обеспечивают половое размножение и генетическое разнообразие растений.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микроспор и мегаспор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и папоротников гаметофит является доминирующей стадией, тогда как у цветковых растений преобладает спорофит. Мейоз обеспечивает переход между этими поколениями.
</a:t>
            </a:r>
            <a:endParaRPr lang="en-US" sz="1572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генераций в жизненном цикле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растений: образование спор и чередование поколений
</a:t>
            </a:r>
            <a:endParaRPr lang="en-US" sz="2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 для эволюции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создаёт генетическую вариабельность, необходимую для естественного отбора и адаптации к изменяющимся условиям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ускоряет формирование новых признаков и повышает приспособленность популяций.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способствует видообразованию и биологической пластичности, укрепляя эволюционную динамику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мейоза в биотехнологиях и медицине
</a:t>
            </a:r>
            <a:endParaRPr lang="en-US" sz="2531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
</a:t>
            </a:r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мейоза позволяют создавать точные генетические карты, раскрывая расположение генов и их взаимодействия.
</a:t>
            </a:r>
            <a:endParaRPr lang="en-US" sz="133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мейозных процессов помогает выявлять генетические нарушения, повышая эффективность диагностики и лечения заболеваний.
</a:t>
            </a:r>
            <a:endParaRPr lang="en-US" sz="123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гибридизация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мейозе способствует созданию новых сортов растений с улучшенными свойствами и повышенной устойчивостью.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ГМО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Манипуляции мейотическими процессами ускоряют создание генетически модифицированных организмов для медицины и сельского хозяйства.
</a:t>
            </a:r>
            <a:endParaRPr lang="en-US" sz="13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фундамент наследственной изменчивости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ключевой биологический процесс, обеспечивающий передачу и разнообразие наследственной информации, поддерживающий эволюцию и адаптацию видов. Его изучение важно для науки и практики генетики.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2026-05-10T02:41:45Z</dcterms:created>
  <dcterms:modified xsi:type="dcterms:W3CDTF">2026-05-10T02:41:45Z</dcterms:modified>
</cp:coreProperties>
</file>