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России: природа, ресурсы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— северо-запад России с морями, тайгой, тундрой, полезными ископаемыми и транспортом.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лежит в северной части европейской России и выходит к Белому и Баренцеву морям. Часть территории за Полярным кругом: есть полярный день и полярная ночь. Близость Финляндии и Норвегии усиливает роль региона в связях и морской торговле.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Европейский Север и почему это важно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лесотундра на крайнем 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преобладают тундра и лесотундра. Здесь много мхов и лишайников, растут карликовые кустарники. На отдельных территориях сохраняется вечная мерзлота, поэтому почвы и растительный покров развиваются медленно.
</a:t>
            </a:r>
            <a:endParaRPr lang="en-US" sz="1709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южнее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тундры начинается тайга. Растут ель, сосна, берёза и лиственница, а вместе с лесами встречаются болота и озёра. Климат становится мягче, и леса занимают всё большие площади.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Европейского Севера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численности населения городов (точные значения в диаграмме уточняются по статистике).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 население региона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заметнее всего растут там, где есть порты, железнодорожные линии и промышленные предприятия.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тесно связано с транспортом и экономикой: люди концентрируются вокруг узлов и производств.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на Европейском Севере длинная и холодная, а лето короткое и прохладное. Во многих районах средняя температура января держится примерно от −10 до −18 °C.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побережью Баренцева моря зима мягче: море влияет на температуру воздуха. Поэтому климат здесь обычно более влажный и менее резкий, чем во внутренних районах.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заметно, особенно на западе и на прибрежных территориях. Снег и дожди меняют условия жизни и работы, влияя на дороги и хозяйственные перевозки.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Крайнем Севере можно наблюдать полярный день и полярную ночь. Из-за этого меняются режим дня, освещённость и биоритмы людей и животных.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холодная зима и короткое лето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484" y="1497250"/>
            <a:ext cx="3134182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основные ресурсы Европейского Севера с районами их добычи и хозяйственным значением.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задают специализацию: регион развивает добычу и переработку сырья, а многие отрасли зависят от морей и лесов.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природопользованию Европейского Севера; обобщение по ключевым ресурсам.
</a:t>
            </a:r>
            <a:endParaRPr lang="en-US" sz="1031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ресурсы региона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формируют хозяйство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короткое лето и особенности почв → выбор отраслей и развитие транспортной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66190"/>
            <a:ext cx="218400" cy="1747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96569" y="1440450"/>
            <a:ext cx="197925" cy="2262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культурное разнообразие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карелы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живут русские и карелы, сохранились местные традиции, связанные с ремёслами и культурой. Общие элементы культуры соседствуют с особенностями регионов и традиционными праздниками.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 и саамы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коми характерны формы хозяйствования и семейные традиции, а у саамов сохранились знания о природе северных территорий. Это помогает поддерживать культурную преемственность поколений.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Ненцы и другие коренные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Ненцы и другие коренные народы сохраняют уклад жизни, связанный с природой. Традиционные занятия отражаются в фольклоре, одежде и способах общения с окружающим пространством.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памятники и поморские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карта включает православные памятники и поморские традиции прибрежных районов. Они отражают долгую историю взаимодействия людей с морем и землёй.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Этнографические музеи и северные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деревни и этнографические музеи помогают увидеть быт и культуру разных народов. Такие места важны и для сохранения памяти, и для познавательного туризма.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 и быт жителей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жители занимались рыболовством, охотой, оленеводством, лесозаготовкой и морским промыслом. Условия севера требовали умений: важно было добывать пищу и сохранять тепло в суровые сезоны.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оленеводство помогало с транспортом, питанием и одеждой. У поморов рыболовство и морская торговля были основой жизни, поэтому море становилось для них дорогой и источником возможностей.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данные об основных отраслях промышленности Европейского Севера (точные доли в диаграмме уточняются по статистике).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промышленности Европейского Севера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 здесь играет ключевую роль: из леса и руды получают продукцию, а морская отрасль поддерживается портами.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региона опирается на природные ресурсы: добыча и первичная переработка обеспечивают работу городов и предприятий.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связывает страну с Арктикой благодаря портам, железным дорогам и Северному морскому пути. Это делает регион ключевым для грузов, которые нельзя перевозить иначе.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 считается крупнейшим незамерзающим портом России на севере. Через него идут поставки для промышленности, а также обслуживание судов, работающих в северных широтах.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Архангельск, Северодвинск и Кандалакша важны для морских перевозок, судостроения и обслуживания маршрутов. Транспортная сеть соединяет район с центром страны и арктическими территориями.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морские ворота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море тесно связано с историей поморов: здесь развивались морские промыслы и торговые пути. Даже сегодня прибрежные поселения опираются на опыт жизни у воды.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Баренцево море имеет особое значение для рыболовства, арктического судоходства и портовой деятельности. Регулярные рейсы помогают поддерживать снабжение и экономику прибрежных районов.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смягчают климат побережья: воздух становится более влажным, а зимы — чуть терпимее. Поэтому здесь развиваются хозяйство, исследования природы и туризм, включая наблюдение за морем.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и Баренцево моря в жизни региона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614416"/>
            <a:ext cx="4063200" cy="24020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территорий по столицам и главной хозяйственной специализации помогает увидеть, как природные условия и ресурсы формируют разные направления развития.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субъект имеет собственный профиль: одни опираются на лес и переработку, другие — на руды и порты, третьи — на топливные ресурсы. Это объясняет различия в городах и рабочих местах.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субъектам Европейского Севера из школьного курса (тема «Европейский Север»).
</a:t>
            </a:r>
            <a:endParaRPr lang="en-US" sz="1123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субъектов Европейского Севера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от ресурса до готовой продукции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производственного процесса на Европейском Севере: добыча, транспортировка, переработка и поставки.
</a:t>
            </a:r>
            <a:endParaRPr lang="en-US" sz="11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северных озёр особенно запоминаются деревянные храмы Кижей. Их архитектура отражает мастерство местных жителей и бережное отношение к природным материалам. Для путешественников это место становится уроком истории и художественной традиции.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Кижи: деревянная архитектура на фоне севера
</a:t>
            </a:r>
            <a:endParaRPr lang="en-US" sz="1034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Соловецкие острова сочетают архитектурный ансамбль и удивительные природные формы. Здесь чистая вода, открытые пространства и особый ритм жизни у моря. Территория часто привлекает тех, кто хочет увидеть, как культура и природа дополняют друг друга.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Соловецкие острова: монастырь и живые ландшафты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Кандалакшский заповедник и горы Хибины показывают, как разнообразна северная природа. Чистая вода и уникальные ландшафты поддерживают богатую жизнь вокруг. Многие приезжают ради наблюдения за природой и понимания, почему эти территории охраняют.
</a:t>
            </a:r>
            <a:endParaRPr lang="en-US" sz="80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Кандалакшский заповедник и Хибины: природа редких экосистем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культурные достопримечательности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индексы, опора на общие сведения школьных атласов и учебников (год издания зависит от конкретного комплекта).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размещено неравномерно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Городам легче удерживать жителей: там стабильнее инфраструктура и больше рабочих мест. На отдалённых территориях условия сложнее, а связь с «большой землёй» дороже и редче.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показывает закономерность: плотность растёт там, где есть транспорт, услуги и экономика. Суровая природа и удалённость снижают привлекательность расселения.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разрушение участков растительности меняют привычные места обитания животных. Из-за этого экосистемы теряют устойчивость, а восстановление требует времени и бережного управления.
</a:t>
            </a:r>
            <a:endParaRPr lang="en-US" sz="1124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связано с деятельностью предприятий и транспортом. Вода в реках и прибрежной зоне может накапливать вредные вещества, ухудшая условия для рыб и морских организмов.
</a:t>
            </a:r>
            <a:endParaRPr lang="en-US" sz="115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добыче полезных ископаемых нарушаются земли: меняется рельеф, почвы деградируют, растёт нагрузка на территории вокруг карьеров и отвалов. Это усиливает экологический риск для природы.
</a:t>
            </a:r>
            <a:endParaRPr lang="en-US" sz="1228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арктических экосистемах природа восстанавливается очень медленно. Особенно уязвимы болота, леса, морские побережья и места обитания редких животных, поэтому нагрузка проявляется сильнее.
</a:t>
            </a:r>
            <a:endParaRPr lang="en-US" sz="1124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Европейского Севера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помогают сохранить природу Севера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природоохранных действий: уменьшение ущерба, восстановление территорий и защита животных.
</a:t>
            </a:r>
            <a:endParaRPr lang="en-US" sz="12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69" y="1071663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8769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87696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269" y="1071663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87696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Европейского Севера для России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 продукция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обеспечивает страну древесиной и лесной продукцией. Развитая переработка помогает снабжать стройки и промышленность материалами, важными для повседневной жизни людей.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горнодобывающая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Севера поставляют металл и другие материалы, получаемые из полезных ископаемых. Это поддерживает производство машин, инструментов и инфраструктурных объектов в разных регионах.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морские биоресурсы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морям регион важен для рыболовства и получения рыбной продукции. Снабжение зависит от состояния морских экосистем и поэтому тесно связано с охраной природы.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Энергоносители и 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переработка топливных ресурсов обеспечивают устойчивость энергетики страны. Спрос связан с потребностями промышленности, транспорта и отопления в холодный сезон.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порты и логистика связывают территорию с внутренними регионами и Арктикой. Через морские маршруты поддерживаются поставки и обслуживание северных направлений.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объединяет суровый климат, богатые ресурсы и важное положение на карте страны. Его хозяйство опирается на добычу, лес и металлургию, рыболовство и морские перевозки. Будущее региона — инфраструктура и бережная охрана среды.
</a:t>
            </a:r>
            <a:endParaRPr lang="en-US" sz="1675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Север: ресурсы, природа и связь с Арктикой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2026-05-11T21:27:23Z</dcterms:created>
  <dcterms:modified xsi:type="dcterms:W3CDTF">2026-05-11T21:27:23Z</dcterms:modified>
</cp:coreProperties>
</file>