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размножения организмов: ключевые 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размножения и их роль в развитии жизни на Земле.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как основа жизни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преемственность поколений и разнообразие биологических видов. С XVIII века биологи связывают механизмы размножения с эволюцией и адаптацией организмов к окружающей среде.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размножения в биологии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процесс образования новых организмов, сходных или генетически отличающихся от родителей, что обеспечивает продолжение вида.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включает передачу наследственной информации, что позволяет сохранять и модифицировать генетический материал от поколения к поколению.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Являясь универсальным для всех живых систем, размножение является базовым механизмом выживания и эволюционного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у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размножаются путем простого деления клетки надвое, что позволяет им быстро увеличивать численность в благоприятных условиях. Этот способ не требует участия партнера и обеспечивает стабильность генов.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 гидры
</a:t>
            </a:r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Гидра образует отросток, который развивается в нового организма, полностью идентичного родителю. Этот метод обеспечивает быстрое восстановление популяции без привлечения генетического материала от другого индивида.
</a:t>
            </a:r>
            <a:endParaRPr lang="en-US" sz="1311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луковицы, клубни и укореняющиеся усики для размножения. Такой подход поддерживает быстрое и эффективное размножение в стабильной среде, сохраняя генетический состав.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суть и примеры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является генетической копией родительского организма, что обеспечивает стабильность генома, но резко снижает генетическую вариативность внутри популяции.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разнообразия ограничивает адаптивные возможности, увеличивая риск массового вымирания под воздействием неблагоприятных факторов среды и заболеваний.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биологические особенности бесполого размножения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частоты форм размножения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доминирование бесполого размножения у прокариот и преобладание полового у эукариотов.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 форм размножения отражает адаптационные стратегии, позволяющие видам выживать в разных условиях.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биологических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размножение: определение и базовые механизмы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состоит в слиянии двух разных гамет — яйцеклетки и сперматозоида, что гарантирует комбинирование генетического материала родителей.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обеспечивает редукционное деление клеток и формирует гаплоидные гаметы с новыми комбинациями генов.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приводит к возникновению зиготы с уникальным генотипом, что способствует генетическому разнообразию потомства.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механизмы создают предпосылки для эволюции и адаптации видов к постоянно меняющимся условиям.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Гаметогенез: процессы образования половых клеток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— формирование мужских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— непрерывный процесс создания сперматозоидов из дифференцирующихся стволовых клеток с помощью мейоза. Образуются четыре гаплоидные, подвижные клетки, готовые к оплодотворению.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Овогенез — формирование женских гамет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овогенезе из одной первичной клетки путём мейоза формируется одна яйцеклетка и полярные тельца. Процесс длительный и включает паузы, обеспечивая качество и подготовленность клетки к оплодотворению.
</a:t>
            </a:r>
            <a:endParaRPr lang="en-US" sz="130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760" y="2400298"/>
            <a:ext cx="611815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сперматогенез и овогенез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процессов образования мужских и женских половых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более продуктивен количественно, овогенез — ориентирован на качество и ресурсное обеспечение клетки.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оплодотворения: внутренняя и внешняя формы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происходит вне тела организма, обычно в воде, что характерно для рыб и амфибий; отличается массовой продуктивностью и низкой защитой потомства.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обеспечивает защиту гамет и эмбрионов внутри тела матери, характерно для млекопитающих, птиц и рептилий; повышает выживаемость потомства.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оплодотворения обусловлен адаптацией к окружающей среде и влияет на стратегии размножения и заботы о потомстве.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потомства при половом размножении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и уникальные генотипы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 независимое распределение хромосом в процессе мейоза создают новые комбинации генов. Это приводит к формированию уникальных генотипов у каждого потомка, исключая генетическую идентичность.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популяций к изменениям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разнообразие наследственного материала способствует адаптации видов к изменяющимся условиям. Это значительно усиливает устойчивость популяций к стрессовым и неблагоприятным факторам окружающей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вариативность: влияние кроссинговера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кроссинговера позволяет значительно увеличить число вариантов генетического материала, выходя далеко за пределы простого сочетания хромосом.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кроссинговера многократно повышает генетическое разнообразие, что является ключевым фактором эволюционной гибкости организмов.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генетике человека,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оплодотворение у цветковых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двойном оплодотворении одна сперматозоида сливается с яйцеклеткой, формируя зиготу, а другая с центральной клеткой эндосперма, создавая питательную ткань для зародыша.
</a:t>
            </a:r>
            <a:endParaRPr lang="en-US" sz="129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у лягушек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откладывают икру в воду, где происходит оплодотворение. Массовое производство икринок обеспечивает выживаемость потомства в условиях повышенной конкуренции и хищничества.
</a:t>
            </a:r>
            <a:endParaRPr lang="en-US" sz="129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оплодотворение у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внутри организма самки, затем зигота развивается в матке. Длительный эмбриональный период способствует высокой жизнеспособности новорождённых.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полового размножения у различных организмов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4380" y="2174746"/>
            <a:ext cx="592800" cy="4742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3938" y="2114972"/>
            <a:ext cx="554100" cy="55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полового размножения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229032" y="3158728"/>
            <a:ext cx="4129549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Гермафродитизм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Организмы, обладающие и мужскими, и женскими половыми органами, могут размножаться независимо от наличия партнера противоположного пола.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3251" y="3158728"/>
            <a:ext cx="4129549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Партеногенез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нового организма из неоплодотворённой яйцеклетки позволяет быстро увеличивать численность при неблагоприятных условиях окружающей среды.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полового размножения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формирования нового организма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преимущества полового размножения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рекомбинация ускоряет адаптацию к изменяющимся экологическим условиям и помогает популяции выживать в нестабильной среде.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Сексуальное размножение обеспечивает быстрое поколение новых признаков, способствующих успешной конкуренции видов в природных сообществах.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Повышенное наследственное разнообразие снижает вероятность распространения вредоносных мутаций и способствует элиминации болезнетворных генов.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с половым размножением более устойчивы к эпидемиям и экологическим катастрофам благодаря разнообразию иммунных и адаптивных черт.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и ограничения полового размножения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партнёра и ухаживание требуют значительных затрат времени и энергии, что замедляет скорость размножения по сравнению с бесполыми способами.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комбинации могут быть неблагоприятными, приводя к снижению жизнеспособности и повышенной смертности потомства в некоторых случаях.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полового размножения в биоразнообразии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уникальных фенотипов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создаёт огромное разнообразие комбинаций генов, что ведёт к появлению множества уникальных фенотипов в популяциях.
</a:t>
            </a:r>
            <a:endParaRPr lang="en-US" sz="1144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экологическим нишам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генетическому разнообразию виды способны лучше приспосабливаться к различным условиям и эффективно освоить новые экологические ниши.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устойчивости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видов, сформированное благодаря половому размножению, обеспечивает баланс и устойчивость природных систем, предотвращая экологические сбои.
</a:t>
            </a:r>
            <a:endParaRPr lang="en-US" sz="10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изучения форм размножения в современной биологии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размножении необходимы для селекции сельскохозяйственных культур и животных с улучшенными продуктивными качествами.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технологии используют механизмы размножения для целенаправленного изменения наследственных признаков и управления популяциями.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размножения важно при сохранении редких видов и прогнозировании динамики экосистем в условиях изменения климата.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полового размножения в жизни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является фундаментом сохранения и развития биологического разнообразия, обеспечивая устойчивость и адаптивность жизни в постоянно меняющемся мире.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2026-05-09T23:51:24Z</dcterms:created>
  <dcterms:modified xsi:type="dcterms:W3CDTF">2026-05-09T23:51:24Z</dcterms:modified>
</cp:coreProperties>
</file>