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3. My fair land
</a:t>
            </a:r>
            <a:endParaRPr lang="en-US" sz="3600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Изучаем, как описывать свой мир простыми английскими фразами.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 Unit 3
</a:t>
            </a:r>
            <a:endParaRPr lang="en-US" sz="2543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Unit 3 мы учимся говорить о стране, городе и любимом месте через природу, людей, еду, традиции и достопримечательности.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Разогрев: что для тебя fair land?
</a:t>
            </a:r>
            <a:endParaRPr lang="en-US" sz="2543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Личное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Подумай, что для тебя значит fair land: родина, город, деревня или особое место. Ответь коротко на вопрос What is your fair land for you?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00" cy="25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Три вопроса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назови, где это место находится и почему оно важно именно тебе. Используй опоры what, where, why, чтобы ответ получился простым и ясным.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00" cy="25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Словарная разминка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Повтори ключевые слова: home, place, country, land, special. Они помогут говорить о месте без длинных фраз и подготовят к следующей части урока.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230217"/>
            <a:ext cx="3862882" cy="20106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2557" y="1230217"/>
            <a:ext cx="3862882" cy="2010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19675" y="3242473"/>
            <a:ext cx="34425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на карте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помогает увидеть страну как целое и одновременно как набор частей. На ней можно обсудить continent, region и capital, а затем перейти к coast, village и landmark.
</a:t>
            </a:r>
            <a:endParaRPr lang="en-US" sz="1500" dirty="0"/>
          </a:p>
        </p:txBody>
      </p:sp>
      <p:sp>
        <p:nvSpPr>
          <p:cNvPr id="9" name="Text 1"/>
          <p:cNvSpPr txBox="1"/>
          <p:nvPr/>
        </p:nvSpPr>
        <p:spPr>
          <a:xfrm>
            <a:off x="4710245" y="3242473"/>
            <a:ext cx="34026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её особенной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той же карте легко рассказать, что делает место узнаваемым. Природа, города, люди, традиции и известные точки складываются в понятный образ родной земли.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98225" y="397625"/>
            <a:ext cx="6619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страны на карте
</a:t>
            </a:r>
            <a:endParaRPr lang="en-US" sz="2543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в городе и природе
</a:t>
            </a:r>
            <a:endParaRPr lang="en-US" sz="2543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Beach, mountain, park и river — это слова, которые легко связать с картинкой и короткой фразой. Например: The park is near my house.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и природные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3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Forest, city centre, museum и square помогают описывать и спокойные, и оживлённые места. Например: The city centre is busy and the museum is famous.
</a:t>
            </a:r>
            <a:endParaRPr lang="en-US" sz="1310" dirty="0"/>
          </a:p>
        </p:txBody>
      </p:sp>
      <p:sp>
        <p:nvSpPr>
          <p:cNvPr id="13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использовать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3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слова называют открытые пространства, другие — места для прогулок или посещения. Такая лексика нужна, чтобы быстро сказать, где ты бываешь и что видишь вокруг.
</a:t>
            </a:r>
            <a:endParaRPr lang="en-US" sz="1206" dirty="0"/>
          </a:p>
        </p:txBody>
      </p:sp>
      <p:sp>
        <p:nvSpPr>
          <p:cNvPr id="14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через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каждой новой единице полезно подобрать картинку и одно простое предложение. Так слово запоминается быстрее и сразу входит в устную речь.
</a:t>
            </a:r>
            <a:endParaRPr lang="en-US" sz="132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описания места
</a:t>
            </a:r>
            <a:endParaRPr lang="en-US" sz="2543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5"/>
            <a:ext cx="2886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Слова-описания ставятся перед существительным: a beautiful beach, a green park, a clean river. Такой порядок помогает сразу строить естественную английскую фразу.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043300" y="1377175"/>
            <a:ext cx="2886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Удачные сочетания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можно соединять с местами из лексики урока: a historic city, a lively square, a quiet forest. Каждая пара делает описание точнее.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400975" y="3243000"/>
            <a:ext cx="2853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простых предложений показывают, как описание звучит в речи: The beach is beautiful. The city is historic. The park is lively and clean.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68300" y="3243000"/>
            <a:ext cx="2814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 ясно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слово, тем яснее образ. Поэтому в описании важно не перегружать фразу, а выбрать 1–2 сильных признака места.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718" y="1197013"/>
            <a:ext cx="481895" cy="3855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86020" y="1160879"/>
            <a:ext cx="400501" cy="45771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55753" y="1197030"/>
            <a:ext cx="481766" cy="38541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57843" y="1197030"/>
            <a:ext cx="481766" cy="385413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еда и традиции
</a:t>
            </a:r>
            <a:endParaRPr lang="en-US" sz="2543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 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Friendly people, local festival и school event помогают рассказать о жизни сообщества. Такие слова показывают, что место особенное не только внешне, но и по атмосфере.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 вкусы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Traditional food, music и dance создают образ местной культуры. Фразы вроде people are friendly и traditional food is delicious звучат просто и естественно.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Local festival можно описать как colourful and lively. Это удобный способ показать праздник без сложных объяснений и длинных предложений.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Близко к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события и выступления связывают тему урока с жизнью ученика. Они помогают говорить о традициях через знакомый и безопасный опыт.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Грамматика: сравнение
</a:t>
            </a:r>
            <a:endParaRPr lang="en-US" sz="2543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2681930" y="1945521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 масштаб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кратких описаний используются формы bigger than и smaller than. Они позволяют говорить о размере без сложных правил и лишних объяснений.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79518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и впечатление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оценить красоту или интерес, подойдут more beautiful than и the most interesting. Эти формы особенно удобны для сравнения знакомых мест.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2336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опоры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лучше строить на известных объектах: city, park, village. Тогда ученик быстрее понимает смысл сравнения и увереннее говорит вслух.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560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 различия между городом, парком и деревней. Например: The city is bigger than the village. The park is quieter than the square.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Грамматика: there is / there are
</a:t>
            </a:r>
            <a:endParaRPr lang="en-US" sz="2543" dirty="0"/>
          </a:p>
        </p:txBody>
      </p:sp>
      <p:sp>
        <p:nvSpPr>
          <p:cNvPr id="8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11204" y="1276362"/>
            <a:ext cx="38940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объект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 is используется с одним предметом или одним местом: There is a museum. Эта модель отвечает на вопрос, что находится в точке описания.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62925" y="1276362"/>
            <a:ext cx="38940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объектов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 are подходит для нескольких предметов: There are two parks. Так удобно описывать город, район или любимое место без длинного перечисления.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1204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 отрицания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 отрицания строятся по тем же образцам. Is there a school? There isn’t a river. Are there any shops?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62925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Тренируем речь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устные упражнения помогают быстро привыкнуть к форме. Ученик слышит модель, повторяет её и затем сам описывает место по образцу.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033" y="3761817"/>
            <a:ext cx="3201242" cy="760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базовых предлогов помогают говорить, где находится место или предмет.
</a:t>
            </a:r>
            <a:pPr algn="l" indent="0" marL="0">
              <a:lnSpc>
                <a:spcPct val="115000"/>
              </a:lnSpc>
              <a:buNone/>
            </a:pPr>
            <a:r>
              <a:rPr lang="en-US" sz="135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урока Unit 3
</a:t>
            </a:r>
            <a:endParaRPr lang="en-US" sz="1355" dirty="0"/>
          </a:p>
        </p:txBody>
      </p:sp>
      <p:sp>
        <p:nvSpPr>
          <p:cNvPr id="4" name="Text 1"/>
          <p:cNvSpPr txBox="1"/>
          <p:nvPr/>
        </p:nvSpPr>
        <p:spPr>
          <a:xfrm>
            <a:off x="3946009" y="1484723"/>
            <a:ext cx="3262512" cy="1315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этом этапе урока достаточно освоить пять базовых предлогов, чтобы точно описывать расположение объектов в городе или на природе.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0033" y="2350692"/>
            <a:ext cx="1609922" cy="12187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или аудирование: My fair land
</a:t>
            </a:r>
            <a:endParaRPr lang="en-US" sz="2543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11204" y="1280387"/>
            <a:ext cx="2348100" cy="16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внимательно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Прослушайте короткий текст о любимом месте и отметьте, где звучат слова о природе, городе и людях. Затем проверьте понимание с помощью вопросов True/False и who/where/what.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512533" y="1280387"/>
            <a:ext cx="2348015" cy="1664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опорные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тексте должны встретиться there is и there are, а также новые слова из урока. Это помогает узнать знакомую лексику в живой речи и связать её с содержанием.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413862" y="1280387"/>
            <a:ext cx="2348015" cy="1664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понимание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прослушивания учащиеся кратко отвечают на вопросы по смыслу, не пересказывая всё подряд. Такой формат развивает внимание к деталям и учит быстро находить главную информацию.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ошибок и опорных фраз
</a:t>
            </a:r>
            <a:endParaRPr lang="en-US" sz="2543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5"/>
            <a:ext cx="2886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Is или are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проверьте согласование: there is используется с одним предметом, there are — с несколькими. Эта пара ошибок встречается чаще всего в коротких описаниях места.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043300" y="1377175"/>
            <a:ext cx="2886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Артикль и 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найдите артикль и порядок слов. Правильно: a park, a beautiful city, a historic museum. Без артикля и с нарушенным порядком фраза звучит неестественно.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400975" y="3243000"/>
            <a:ext cx="2853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Верные образцы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сравните описание с образцом: It is beautiful, The city centre is lively. Эти короткие модели удобно повторять вслух, чтобы запомнить структуру предложения.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68300" y="3243000"/>
            <a:ext cx="2814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Финальная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ещё раз прочитайте текст целиком и исправьте мелкие неточности. Короткая самопроверка помогает увидеть ошибку до ответа учителю или записи в тетрадь.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Микро-практика по шаблону
</a:t>
            </a:r>
            <a:endParaRPr lang="en-US" sz="2543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2681930" y="1945521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Что есть в месте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Добавьте вторую часть: It has… Затем включите одно новое слово из банка, например river, park или friendly people. Так предложение становится конкретным и понятным.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79518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Несколько деталей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третью часть: There are… Здесь удобно назвать два объекта или особенности, например two parks, old houses, local shops. Короткая форма помогает говорить без пауз.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2336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Итоговое описание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Завершите фразу: It is… Ученики выбирают одно прилагательное из банка, например beautiful, historic или lively, и получают цельное высказывание для устной тренировки.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560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Начало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первой части шаблона: My fair land is… Ученики подставляют одно слово или короткое словосочетание, например city, village или country, и сразу получают начало фразы.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Говорение в парах
</a:t>
            </a:r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строится по карточкам-репликам: вопрос, короткий ответ, уточнение и смена роли.
</a:t>
            </a:r>
            <a:endParaRPr lang="en-US" sz="2543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место особенное
</a:t>
            </a:r>
            <a:endParaRPr lang="en-US" sz="2543" dirty="0"/>
          </a:p>
        </p:txBody>
      </p:sp>
      <p:sp>
        <p:nvSpPr>
          <p:cNvPr id="8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11204" y="1276362"/>
            <a:ext cx="38940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вид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кажется особенным, когда в нём есть красивая природа, удобные улицы или известные здания. Такие детали легко назвать и сразу подкрепить фразой because.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62925" y="1276362"/>
            <a:ext cx="38940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 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тоже делает место запоминающимся. Если там есть старые здания, памятник или музей, можно сказать: It is special because it is historic and interesting.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1204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 атмосфера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создают настроение города или села. Достаточно отметить friendly people, small markets или busy streets, чтобы показать, почему туда хочется возвращаться снова.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62925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 вкус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еда добавляют яркие впечатления. Подойдут фразы with food, music and festivals, а также связки also, and, but для более связного ответа.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и находим 3 факта
</a:t>
            </a:r>
            <a:endParaRPr lang="en-US" sz="2543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11204" y="1280387"/>
            <a:ext cx="2348100" cy="16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запишите, где находится место: страна, город или район. Один короткий факт уже помогает понять контекст и не перегружает ответ длинным предложением.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512533" y="1280387"/>
            <a:ext cx="2348015" cy="1664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там есть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найдите, что там есть: парк, музей, река, площадь или школа. Лучше выписать только ключевые слова, чтобы проверка была быстрой и точной.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413862" y="1280387"/>
            <a:ext cx="2348015" cy="1664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отметьте, что делает место особенным: природа, люди, еда или праздник. Такой третий факт показывает, что ученик понял не только название, но и смысл.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Письмо: короткий абзац
</a:t>
            </a:r>
            <a:endParaRPr lang="en-US" sz="2543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5"/>
            <a:ext cx="2886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Вступление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напишите одно предложение о месте: My fair land is… Этого достаточно, чтобы задать тему и сразу показать, о чём идёт абзац.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043300" y="1377175"/>
            <a:ext cx="2886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Основные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добавьте 2–3 детали с помощью There is/There are. Можно назвать парк, реку, музей или людей, чтобы описание стало конкретным и живым.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400975" y="3243000"/>
            <a:ext cx="2853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Личное мнение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вставьте оценку: It is beautiful или I like it because… Такая фраза помогает показать личное отношение, а не просто перечисление фактов.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68300" y="3243000"/>
            <a:ext cx="2814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Проверка длины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проверьте, что получилось 4–5 предложений. Короткий абзац должен звучать цельно, без лишних повторов, но с понятной связью между частями.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996159"/>
            <a:ext cx="4724400" cy="1285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Чек-лист делает редактирование понятным и коротким: ученик проверяет форму, связь и пунктуацию по конкретным признакам.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UNIT 3: My fair land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черновик по пяти коротким критериям: это помогает увидеть сильные стороны текста и быстро исправить самые заметные ошибки перед сдачей.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Черновик и проверка текста
</a:t>
            </a:r>
            <a:endParaRPr lang="en-US" sz="2543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 праздники
</a:t>
            </a:r>
            <a:endParaRPr lang="en-US" sz="2543" dirty="0"/>
          </a:p>
        </p:txBody>
      </p:sp>
      <p:sp>
        <p:nvSpPr>
          <p:cNvPr id="11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как 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еда помогает рассказать о культуре без сложных объяснений. Достаточно назвать знакомое блюдо и добавить, что его часто готовят на семейных встречах или праздниках.
</a:t>
            </a:r>
            <a:endParaRPr lang="en-US" sz="1326" dirty="0"/>
          </a:p>
        </p:txBody>
      </p:sp>
      <p:sp>
        <p:nvSpPr>
          <p:cNvPr id="13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в школе
</a:t>
            </a:r>
            <a:pPr algn="l" indent="0" marL="0">
              <a:lnSpc>
                <a:spcPct val="100000"/>
              </a:lnSpc>
              <a:buNone/>
            </a:pPr>
            <a:r>
              <a:rPr lang="en-US" sz="3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праздник показывает, как люди вместе отмечают важные события. В ответе уместны слова celebration, music, dance, colourful, потому что они передают атмосферу радости.
</a:t>
            </a:r>
            <a:endParaRPr lang="en-US" sz="1329" dirty="0"/>
          </a:p>
        </p:txBody>
      </p:sp>
      <p:sp>
        <p:nvSpPr>
          <p:cNvPr id="14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Сезонный фестиваль
</a:t>
            </a:r>
            <a:pPr algn="l" indent="0" marL="0">
              <a:lnSpc>
                <a:spcPct val="100000"/>
              </a:lnSpc>
              <a:buNone/>
            </a:pPr>
            <a:r>
              <a:rPr lang="en-US" sz="3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Сезонный фестиваль можно описать через простые детали: people, lights, songs, flowers. Такой пример безопасен, понятен и хорошо подходит для урока о разнообразии.
</a:t>
            </a:r>
            <a:endParaRPr lang="en-US" sz="1288" dirty="0"/>
          </a:p>
        </p:txBody>
      </p:sp>
      <p:sp>
        <p:nvSpPr>
          <p:cNvPr id="15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Местная музыка связывает место с его характером. Ученики могут сказать, что музыка делает праздник lively, friendly или special, не уходя в сложные темы.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урока и домашнее задание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 научились называть места, описывать страну и людей, использовать there is/there are, сравнивать объекты и строить короткие связные высказывания. Домашнее задание — мини-абзац о своём fair land.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2026-07-25T20:42:56Z</dcterms:created>
  <dcterms:modified xsi:type="dcterms:W3CDTF">2026-07-25T20:42:56Z</dcterms:modified>
</cp:coreProperties>
</file>