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в Мировом океане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 — огромный дом для жизни, скрытой в каждом слое воды.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 — это не просто вода, а сложная среда с разными условиями. Свет, температура, солёность, давление и глубина меняются, поэтому организмы распределяются по своим зонам.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Среда, где всё зависит от условий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Планктон: невидимый фундамент океана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90425" y="1190675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
</a:t>
            </a:r>
            <a:pPr algn="l" indent="0" marL="0">
              <a:lnSpc>
                <a:spcPct val="115000"/>
              </a:lnSpc>
              <a:buNone/>
            </a:pPr>
            <a:r>
              <a:rPr lang="en-US" sz="6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 живёт в освещённых верхних слоях и создаёт органические вещества из света, воды и углекислого газа.
</a:t>
            </a:r>
            <a:endParaRPr lang="en-US" sz="1328" dirty="0"/>
          </a:p>
        </p:txBody>
      </p:sp>
      <p:sp>
        <p:nvSpPr>
          <p:cNvPr id="12" name="Text 3"/>
          <p:cNvSpPr txBox="1"/>
          <p:nvPr/>
        </p:nvSpPr>
        <p:spPr>
          <a:xfrm>
            <a:off x="690425" y="2075817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Зоопланктон
</a:t>
            </a:r>
            <a:pPr algn="l" indent="0" marL="0">
              <a:lnSpc>
                <a:spcPct val="115000"/>
              </a:lnSpc>
              <a:buNone/>
            </a:pPr>
            <a:r>
              <a:rPr lang="en-US" sz="6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Зоопланктон питается мелкими организмами и сам служит пищей для рыб, медуз и китов.
</a:t>
            </a:r>
            <a:endParaRPr lang="en-US" sz="1328" dirty="0"/>
          </a:p>
        </p:txBody>
      </p:sp>
      <p:sp>
        <p:nvSpPr>
          <p:cNvPr id="13" name="Text 4"/>
          <p:cNvSpPr txBox="1"/>
          <p:nvPr/>
        </p:nvSpPr>
        <p:spPr>
          <a:xfrm>
            <a:off x="690425" y="2960954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дрейфе
</a:t>
            </a:r>
            <a:pPr algn="l" indent="0" marL="0">
              <a:lnSpc>
                <a:spcPct val="115000"/>
              </a:lnSpc>
              <a:buNone/>
            </a:pPr>
            <a:r>
              <a:rPr lang="en-US" sz="6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 не умеет активно плыть против течения, поэтому его переносит вода.
</a:t>
            </a:r>
            <a:endParaRPr lang="en-US" sz="1328" dirty="0"/>
          </a:p>
        </p:txBody>
      </p:sp>
      <p:sp>
        <p:nvSpPr>
          <p:cNvPr id="14" name="Text 5"/>
          <p:cNvSpPr txBox="1"/>
          <p:nvPr/>
        </p:nvSpPr>
        <p:spPr>
          <a:xfrm>
            <a:off x="690425" y="3846080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 обитает
</a:t>
            </a:r>
            <a:pPr algn="l" indent="0" marL="0">
              <a:lnSpc>
                <a:spcPct val="115000"/>
              </a:lnSpc>
              <a:buNone/>
            </a:pPr>
            <a:r>
              <a:rPr lang="en-US" sz="6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верхнем слое океана планктона больше всего, потому что туда проникает солнечный свет.
</a:t>
            </a:r>
            <a:endParaRPr lang="en-US" sz="132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первый взгляд фитопланктон почти незаметен, но именно он запускает жизнь в океане. Эти микроскопические организмы создают органические вещества и становятся началом морских пищевых цепей.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Незаметный производитель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воде достаточно света и питательных веществ, планктон быстро размножается. Такие вспышки особенно заметны в районах, где вода перемешивается течениями и поднимает вещества со дна.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Вспышки роста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 важен не только для океана, но и для всей планеты. Он производит значительную часть кислорода, которым мы дышим, и поддерживает устойчивость морских экосистем.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и жизнь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 в действии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Нектон: сильные пловцы океана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007050" y="1174538"/>
            <a:ext cx="38856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относится к нектону
</a:t>
            </a:r>
            <a:pPr algn="l" indent="0" marL="0">
              <a:lnSpc>
                <a:spcPct val="115000"/>
              </a:lnSpc>
              <a:buNone/>
            </a:pPr>
            <a:r>
              <a:rPr lang="en-US" sz="35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Нектон объединяет животных, которые умеют активно плавать и не зависят от течения. Это рыбы, кальмары, дельфины, киты и акулы, приспособленные к постоянному движению.
</a:t>
            </a:r>
            <a:endParaRPr lang="en-US" sz="1071" dirty="0"/>
          </a:p>
        </p:txBody>
      </p:sp>
      <p:sp>
        <p:nvSpPr>
          <p:cNvPr id="12" name="Text 3"/>
          <p:cNvSpPr txBox="1"/>
          <p:nvPr/>
        </p:nvSpPr>
        <p:spPr>
          <a:xfrm>
            <a:off x="1007050" y="1866252"/>
            <a:ext cx="38856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для скорости
</a:t>
            </a:r>
            <a:pPr algn="l" indent="0" marL="0">
              <a:lnSpc>
                <a:spcPct val="115000"/>
              </a:lnSpc>
              <a:buNone/>
            </a:pPr>
            <a:r>
              <a:rPr lang="en-US" sz="35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представителей нектона тело имеет обтекаемую форму, которая уменьшает сопротивление воды. Благодаря этому движение становится быстрее и требует меньше затрат энергии.
</a:t>
            </a:r>
            <a:endParaRPr lang="en-US" sz="1071" dirty="0"/>
          </a:p>
        </p:txBody>
      </p:sp>
      <p:sp>
        <p:nvSpPr>
          <p:cNvPr id="13" name="Text 4"/>
          <p:cNvSpPr txBox="1"/>
          <p:nvPr/>
        </p:nvSpPr>
        <p:spPr>
          <a:xfrm>
            <a:off x="1007050" y="2554865"/>
            <a:ext cx="38856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 манёвренность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5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мышцы и мощный хвост помогают развивать нужную скорость, резко менять направление и уходить от опасности. Особенно это важно для хищников и добычи.
</a:t>
            </a:r>
            <a:endParaRPr lang="en-US" sz="1071" dirty="0"/>
          </a:p>
        </p:txBody>
      </p:sp>
      <p:sp>
        <p:nvSpPr>
          <p:cNvPr id="14" name="Text 5"/>
          <p:cNvSpPr txBox="1"/>
          <p:nvPr/>
        </p:nvSpPr>
        <p:spPr>
          <a:xfrm>
            <a:off x="1003512" y="3238362"/>
            <a:ext cx="38856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обитают
</a:t>
            </a:r>
            <a:pPr algn="l" indent="0" marL="0">
              <a:lnSpc>
                <a:spcPct val="115000"/>
              </a:lnSpc>
              <a:buNone/>
            </a:pPr>
            <a:r>
              <a:rPr lang="en-US" sz="35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Нектон живёт в разных частях океана: у поверхности, в толще воды и возле рифов. Одни виды ищут добычу, другие мигрируют на большие расстояния.
</a:t>
            </a:r>
            <a:endParaRPr lang="en-US" sz="1071" dirty="0"/>
          </a:p>
        </p:txBody>
      </p:sp>
      <p:sp>
        <p:nvSpPr>
          <p:cNvPr id="15" name="Text 6"/>
          <p:cNvSpPr txBox="1"/>
          <p:nvPr/>
        </p:nvSpPr>
        <p:spPr>
          <a:xfrm>
            <a:off x="1003512" y="3921959"/>
            <a:ext cx="38856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и 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35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органы чувств помогают замечать добычу, ориентироваться в воде и избегать врагов. У некоторых видов к этому добавляются особые способы поиска пищи и общения.
</a:t>
            </a:r>
            <a:endParaRPr lang="en-US" sz="107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нектон приспособился к движению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5900" y="12266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Обтекаемое тело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Обтекаемая форма тела уменьшает сопротивление воды и позволяет двигаться быстрее. У рыб и морских млекопитающих это помогает экономить силы во время длительного плавания.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60942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и хвост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и хвост работают как рычаги управления: они помогают ускоряться, поворачивать и сохранять равновесие. Это особенно важно при охоте и уходе от хищников.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9297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добычи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глаз и развитое зрение помогают точнее замечать добычу и препятствия. У многих морских животных органы чувств приспособлены к слабому освещению и мутной воде.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76509" y="122522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приёмы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81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Кальмары передвигаются реактивным способом, выталкивая воду из тела, а дельфины используют эхолокацию. Эти приспособления помогают им ориентироваться и действовать очень точно.
</a:t>
            </a:r>
            <a:endParaRPr lang="en-US" sz="115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Бентос: жизнь на дне океана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2196093" y="1498463"/>
            <a:ext cx="1358700" cy="10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донные организмы живут на твёрдых поверхностях, другие прячутся в песке или иле. Такое разнообразие помогает им выживать там, где условия меняются медленнее, чем у поверхности.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549125" y="1083100"/>
            <a:ext cx="1005600" cy="2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места обитания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08050" y="1512344"/>
            <a:ext cx="1358700" cy="10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Бентосом называют животных и другие организмы, связанные с дном океана или с грунтом. К ним относятся крабы, морские звёзды, черви, моллюски, губки и кораллы.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861125" y="1089304"/>
            <a:ext cx="1005600" cy="2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дном
</a:t>
            </a:r>
            <a:endParaRPr lang="en-US" sz="800" dirty="0"/>
          </a:p>
        </p:txBody>
      </p:sp>
      <p:sp>
        <p:nvSpPr>
          <p:cNvPr id="18" name="Text 6"/>
          <p:cNvSpPr txBox="1"/>
          <p:nvPr/>
        </p:nvSpPr>
        <p:spPr>
          <a:xfrm>
            <a:off x="4222975" y="1089304"/>
            <a:ext cx="1005600" cy="2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Норы и укрытия
</a:t>
            </a:r>
            <a:endParaRPr lang="en-US" sz="800" dirty="0"/>
          </a:p>
        </p:txBody>
      </p:sp>
      <p:sp>
        <p:nvSpPr>
          <p:cNvPr id="19" name="Text 7"/>
          <p:cNvSpPr txBox="1"/>
          <p:nvPr/>
        </p:nvSpPr>
        <p:spPr>
          <a:xfrm>
            <a:off x="3869913" y="1512344"/>
            <a:ext cx="1358700" cy="10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роют норы, чтобы скрыться от врагов и переждать неблагоприятные условия. Это делает дно важным убежищем для множества морских животных.
</a:t>
            </a:r>
            <a:endParaRPr lang="en-US" sz="800" dirty="0"/>
          </a:p>
        </p:txBody>
      </p:sp>
      <p:sp>
        <p:nvSpPr>
          <p:cNvPr id="20" name="Text 8"/>
          <p:cNvSpPr txBox="1"/>
          <p:nvPr/>
        </p:nvSpPr>
        <p:spPr>
          <a:xfrm>
            <a:off x="5557936" y="1506236"/>
            <a:ext cx="1358700" cy="10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и губки часто прикрепляются к твёрдому основанию, а моллюски и черви могут жить внутри грунта. Каждый способ жизни помогает занять свою экологическую нишу.
</a:t>
            </a:r>
            <a:endParaRPr lang="en-US" sz="800" dirty="0"/>
          </a:p>
        </p:txBody>
      </p:sp>
      <p:sp>
        <p:nvSpPr>
          <p:cNvPr id="21" name="Text 9"/>
          <p:cNvSpPr txBox="1"/>
          <p:nvPr/>
        </p:nvSpPr>
        <p:spPr>
          <a:xfrm>
            <a:off x="5911000" y="1087815"/>
            <a:ext cx="1005600" cy="2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Прикрепление и жизнь в грунте
</a:t>
            </a:r>
            <a:endParaRPr lang="en-US" sz="800" dirty="0"/>
          </a:p>
        </p:txBody>
      </p:sp>
      <p:sp>
        <p:nvSpPr>
          <p:cNvPr id="22" name="Text 10"/>
          <p:cNvSpPr txBox="1"/>
          <p:nvPr/>
        </p:nvSpPr>
        <p:spPr>
          <a:xfrm>
            <a:off x="7231748" y="1520118"/>
            <a:ext cx="1358700" cy="10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Донные сообщества особенно разнообразны в прибрежных районах, где есть пища и укрытия. Поэтому бентос играет большую роль в жизни морских экосистем.
</a:t>
            </a:r>
            <a:endParaRPr lang="en-US" sz="800" dirty="0"/>
          </a:p>
        </p:txBody>
      </p:sp>
      <p:sp>
        <p:nvSpPr>
          <p:cNvPr id="23" name="Text 11"/>
          <p:cNvSpPr txBox="1"/>
          <p:nvPr/>
        </p:nvSpPr>
        <p:spPr>
          <a:xfrm>
            <a:off x="7584950" y="1094020"/>
            <a:ext cx="1005600" cy="2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 важен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77292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65159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25955"/>
            <a:ext cx="218400" cy="194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13800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Фильтраторы пропускают через себя воду и задерживают мелкие частицы пищи. Так работают губки, устрицы и многие другие донные организмы, очищая воду.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Собиратели подбирают остатки органики, которые оседают на дно. Они используют всё доступное питание и помогают не накапливаться лишним остаткам.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остатков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донные животные охотятся из засады и быстро хватают добычу, когда она приближается. Такой способ экономит силы в условиях нехватки пищи.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из засады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Переработчики разлагают органические остатки и возвращают вещества в среду. Благодаря им вещества снова становятся доступными для других организмов.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органики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бентос добывает пищу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2187961"/>
            <a:ext cx="4063200" cy="10934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 включает организмы с разной ролью в океанской пищевой сети. Таблица показывает, как две группы связаны с источником пищи и с другими обитателями моря.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 создаёт основу питания, а зоопланктон передаёт энергию дальше по цепи.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видов планктона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и круговорот веществ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типичная цепь питания и возвращение веществ в среду.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Поверхностный слой и освещённая зона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07050" y="1180050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зона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проникает только в верхние десятки метров воды, поэтому именно здесь активнее всего идёт фотосинтез и образуется основная масса органического вещества.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007050" y="2031038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планктона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освещённом слое собирается больше всего фитопланктона, а вместе с ним — мелкие рачки, личинки рыб и другие организмы, которым нужен постоянный источник пищи.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007050" y="2884923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пищи в верхних водах, тем больше рыб, медуз и морских хищников. Поэтому поверхность океана остаётся самой оживлённой частью морской среды.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007050" y="3733698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глубиной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слоя света фотосинтез невозможен, и обитатели глубины зависят от остатков, которые опускаются сверху. Это делает поверхностную зону ключевой для всего океана.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 глубиной условия меняются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4564275" y="1234400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температуры
</a:t>
            </a:r>
            <a:pPr algn="l" indent="0" marL="0">
              <a:lnSpc>
                <a:spcPct val="115000"/>
              </a:lnSpc>
              <a:buNone/>
            </a:pPr>
            <a:r>
              <a:rPr lang="en-US" sz="4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глубиной солнечное тепло быстро уменьшается, а вода становится холоднее. Для многих организмов это значит более медленный обмен веществ и меньшую активность.
</a:t>
            </a:r>
            <a:endParaRPr lang="en-US" sz="1069" dirty="0"/>
          </a:p>
        </p:txBody>
      </p:sp>
      <p:sp>
        <p:nvSpPr>
          <p:cNvPr id="13" name="Text 3"/>
          <p:cNvSpPr txBox="1"/>
          <p:nvPr/>
        </p:nvSpPr>
        <p:spPr>
          <a:xfrm>
            <a:off x="4564275" y="2097119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увеличивается с каждым десятком метров и сильно сжимает ткани живых существ. Поэтому глубоководные организмы имеют особое строение и работают иначе, чем обитатели поверхности.
</a:t>
            </a:r>
            <a:endParaRPr lang="en-US" sz="1069" dirty="0"/>
          </a:p>
        </p:txBody>
      </p:sp>
      <p:sp>
        <p:nvSpPr>
          <p:cNvPr id="14" name="Text 4"/>
          <p:cNvSpPr txBox="1"/>
          <p:nvPr/>
        </p:nvSpPr>
        <p:spPr>
          <a:xfrm>
            <a:off x="4564275" y="2959835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Перемешивание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4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поверхности волны и ветры перемешивают воду, распределяя кислород и питательные вещества. В глубине движения слабее, поэтому условия там меняются медленнее, но остаются суровыми.
</a:t>
            </a:r>
            <a:endParaRPr lang="en-US" sz="1069" dirty="0"/>
          </a:p>
        </p:txBody>
      </p:sp>
      <p:sp>
        <p:nvSpPr>
          <p:cNvPr id="15" name="Text 5"/>
          <p:cNvSpPr txBox="1"/>
          <p:nvPr/>
        </p:nvSpPr>
        <p:spPr>
          <a:xfrm>
            <a:off x="4564250" y="3822552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4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Глубинные слои почти не получают света, и это ограничивает фотосинтез. Жизнь там держится на питательных частицах, которые опускаются из верхних слоёв океана.
</a:t>
            </a:r>
            <a:endParaRPr lang="en-US" sz="106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природоведения и биологии
</a:t>
            </a:r>
            <a:endParaRPr lang="en-US" sz="87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увеличением глубины в океане уменьшаются свет и пища, а давление становится всё выше. Это разделяет среду на несколько поясов жизни.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Поверхностная зона самая благоприятная, а глубоководье наиболее ограничено по свету и пище. Поэтому состав организмов в зонах заметно различается.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зоны океана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2016264"/>
            <a:ext cx="4063200" cy="14579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большие группы организмов помогают понять, как устроена жизнь в океане и где именно искать разные виды.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 и нектон живут в воде, но ведут себя по-разному. Бентос связан с дном и формирует особые донные сообщества.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организмов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225" y="915518"/>
            <a:ext cx="2786100" cy="20161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525" y="915518"/>
            <a:ext cx="2786100" cy="20161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125" y="915518"/>
            <a:ext cx="2786100" cy="20161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без солнечного света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506425" y="3532200"/>
            <a:ext cx="25416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полной темноте глубоководные рыбы полагаются не на зрение, а на чувствительные органы и редкие вспышки света. Их тела часто мягче и легче, чем у прибрежных видов, что помогает переносить высокое давление и экономить энергию.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312660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Кальмары в темноте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12649" y="3532200"/>
            <a:ext cx="25416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Глубоководные кальмары умеют быстро менять положение в воде и легко исчезать во тьме. У некоторых видов особенно крупные глаза, а у других — длинные щупальца, которые помогают находить добычу там, где почти ничего не видно.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18885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Небольшие, но выносливые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118874" y="3532200"/>
            <a:ext cx="25416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на больших глубинах собирают крохи органики, осевшие сверху, или охотятся на мелких соседей. Их выносливость и способность жить при холоде и давлении делают их важной частью глубоководных сообществ.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глубины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0411" y="1445121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328343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20766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6036" y="4086394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388650" y="11748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Приманка для добычи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Светящиеся сигналы помогают заманить добычу в полной темноте. У некоторых хищников есть яркие приманки, которые работают как живая подсветка для осторожной жертвы.
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1388650" y="205415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врагов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Вспышка света может сбить с толку нападающего и дать время скрыться. Это особенно полезно для животных, которые живут далеко от поверхности и не могут быстро убежать.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388650" y="29334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партнёра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помогает найти партнёра там, где видимость почти нулевая. Для многих глубоководных видов такие сигналы важны во время размножения и обмена информацией.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1388650" y="3812800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светящиеся виды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Медузы, кальмары и некоторые рыбы светятся по-разному, потому что используют свет в своих целях. Биолюминесценция стала одной из самых удивительных особенностей океанской жизни.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океанские организмы используют свет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выживания в океане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45900" y="1226675"/>
            <a:ext cx="14331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Камуфляж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рыбы и морские животные окрашены так, чтобы сливаться с фоном. Такая маскировка помогает не стать добычей и незаметно подкрасться к жертве.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184551" y="1237075"/>
            <a:ext cx="14331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Прозрачное тело особенно полезно в освещённых слоях воды, где легко быть замеченным. У медуз и некоторых личинок это уменьшает риск нападения.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3839102" y="1237075"/>
            <a:ext cx="14331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Слизь защищает от трения, помогает скользить в воде и затрудняет захват хищником. У некоторых видов она ещё и служит дополнительным барьером от бактерий.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493637" y="1225225"/>
            <a:ext cx="14331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позволяет получать пищу из воды, не охотясь за каждой добычей отдельно. Так питаются киты, а также многие мелкие донные животные и моллюски.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7148183" y="1225225"/>
            <a:ext cx="14331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колониями помогает лучше защищаться, быстрее расти и успешнее захватывать пространство. Кораллы особенно хорошо показывают, как множество мелких организмов действует как единое целое.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наибольшего разнообразия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649028" y="1588550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Мангры удерживают берега и создают сложную сеть корней, где живут мальки рыб, крабы и моллюски. Такие места особенно важны в первые этапы жизни многих видов.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3014591" y="1071988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 укрытия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32450" y="1601292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рифы, тёплые мелководья и укрытия между камнями дают молоди безопасное место для роста. Здесь легко найти корм и спрятаться от крупных хищников.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898012" y="1080726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убежища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747773" y="1601292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заросли морских растений и водорослей замедляют течение и удерживают органические частицы. Это делает воду богаче пищей для мелких животных и молоди рыб.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113337" y="1080726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корма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6864326" y="1595686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Тёплая, относительно спокойная вода помогает организмам быстрее расти и размножаться. Поэтому такие участки часто называют «детскими садами» морских экосистем.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7229891" y="1078638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для роста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Коралловый риф строится медленно, но превращается в сложный каменный город. Между его выступами прячутся рыбы-клоуны, крабы и множество мелких беспозвоночных, которым нужны укрытия и постоянный корм.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каменный город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рифе соседствуют животные и водоросли, поэтому жизнь здесь идёт очень активно. Морские ежи очищают поверхности, моллюски фильтруют воду, а коралловые полипы создают основу всего сообщества.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многих видов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 не только поддерживает тысячи организмов, но и смягчает удар волн о берег. Благодаря этому прибрежные территории получают естественную защиту от разрушения.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побережья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рифовой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 — единая живая система, где свет, глубина и дно определяют распределение организмов. Все группы связаны пищевыми цепями, поэтому сохранение океана важно для каждой его части.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связан воедино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2026-07-26T19:20:02Z</dcterms:created>
  <dcterms:modified xsi:type="dcterms:W3CDTF">2026-07-26T19:20:02Z</dcterms:modified>
</cp:coreProperties>
</file>