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 треугольников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прилежащих угла дают равенство треугольников.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признаком важно вспомнить: равные треугольники совпадают полностью, а прилежащие углы всегда берутся у одной и той же стороны.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вспомнить перед изучением признака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состоит из одного отрезка и двух углов. Именно такая связка делает вывод о равенстве треугольников строгим и однозначным.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входят в формулировку второго признака.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соответствия элементов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 равенство одной стороны в двух треугольниках. Эта сторона должна быть отмечена как соответствующая, иначе сравнение потеряет смысл.
</a:t>
            </a:r>
            <a:endParaRPr lang="en-US" sz="1314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прилежащих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два угла, прилежащие к этой стороне. Они должны находиться у её концов и соответствовать тем же вершинам во втором треугольнике.
</a:t>
            </a:r>
            <a:endParaRPr lang="en-US" sz="1347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три элемента совпадают, делают вывод: треугольники равны по второму признаку. Порядок обозначений сохраняют одинаковым в обеих фигурах.
</a:t>
            </a:r>
            <a:endParaRPr lang="en-US" sz="13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прилежащие углы к стороне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концах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стороны AB прилежащими считаются углы при вершинах A и B. Они используют саму сторону как общую границу и лежат рядом с 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углы подходят для второго признака, потому что вместе со стороной они задают положение треугольника без двусмысленности и лишних вариантов.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подходят, а какие нет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946726" y="1656275"/>
            <a:ext cx="34695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совпали только два угла, но общая сторона не указана, доказательства недостаточно. Второй признак требует полного набора: одна сторона и два соседних угла.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70774" y="1125275"/>
            <a:ext cx="29454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стороны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160550" y="1134025"/>
            <a:ext cx="29454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Неподходящий угол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36613" y="1668150"/>
            <a:ext cx="34695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лежащий напротив стороны, не считается прилежащим к ней. Поэтому тройка «сторона плюс два удалённых угла» не образует нужный признак.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работает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одинаковым исходным данным можно построить только один треугольник, поэтому совпадение условий ведёт к равенству.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стороне и двум углам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одной стороны и двух заданных углов, после чего вершина определяется пересечением лучей.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отмечать равные элементы на чертеже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равные стороны удобно отмечать одним штрихом. Так сразу видно, какие отрезки нужно сравнивать между собой.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обозначают одинаковыми дугами. Это помогает не перепутать, какие именно углы относятся к одной стороне.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 лучше писать парами: A↔A1, B↔B1, C↔C1. Тогда порядок соответствия остаётся понятным до самого вывода.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важны все три совпадающих элемента: они задают равенство треугольников без дополнительных построений.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достаточно, чтобы сделать вывод по второму признаку.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должны совпасть одновременно: одна сторона и два прилежащих к ней угла. Тогда сравнение становится полным и вывод — надёжным.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должны совпасть одновременно.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второго признака равенства треугольников.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краткого решения удобно держать в голове три шага: что равно, к какой стороне это относится и какой признак применяем.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шага помогают оформить обоснование без лишних слов.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оформления решения по теме.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неверно выбранная сторона или угол сразу ломает признак, потому что условие должно быть выполнено полностью, без замен и перестановок.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ошибочного выбора достаточно, чтобы вывод стал неверным.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типичных ошибок при применении признака.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важно не просто увидеть равные элементы, а правильно связать их попарно. Без этого равенство треугольников остаётся не подтверждённым.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треугольника нужно сопоставлять по одинаковым элементам, а не по отдельным признакам.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сопоставления элементов в равных треугольниках.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решение по четырём пунктам: сторона, два угла, соответствие вершин и запись признака. Это помогает не пропустить важное условие.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проверки пройдены, можно делать вывод о равенстве треугольников.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применения второго признака.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выводом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мини-задачи помогают быстро понять, где признак работает, а где нет. Это хороший способ проверить внимательность перед самостоятельной работой.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проверки достаточно, чтобы увидеть, понимаете ли вы условие признака.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закрепления темы.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выводом полезно задать себе четыре вопроса. Если хотя бы один ответ отрицательный, доказательство нужно пересмотреть.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избежать ошибки на последнем шаге.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 по теме.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одну опорную формулу: сначала сторона, потом два соседних угла. Такой порядок помогает не перепутать данные и быстро найти признак.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соседних угла проверяются после стороны.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формулировка второго признака равенства треугольников.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есть один главный вывод: точное соответствие сторон и углов позволяет уверенно доказывать равенство треугольников и проверять построения.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вывод остаётся неизменным: равные элементы дают равные треугольники.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второго признака.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проверяйте три вещи: нужную сторону, два прилежащих угла и одинаковое обозначение соответствующих элементов. Тогда вывод о равенстве будет кратким и правильным.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применять признак без ошибок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2026-07-27T05:38:05Z</dcterms:created>
  <dcterms:modified xsi:type="dcterms:W3CDTF">2026-07-27T05:38:05Z</dcterms:modified>
</cp:coreProperties>
</file>