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Индийский океаны: два гиганта Мирового океана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— крупнейший и самый глубокий, Индийский — третий по площади; вместе формируют климат и жизнь океанов.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задаёт различия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лежит между Евразией и Австралией, а на востоке граничит с Северной и Южной Америкой. Индийский океан расположен между Африкой, Азией, Австралией и Антарктидой. Из-за этого меняются температура, ветры и течения.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океанов и главные рекорды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Тихого океана — около 165 млн км², поэтому он занимает первое место среди океанов. Индийский океан заметно меньше: примерно 70 млн км² — третье место по площади.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находится Марианская впадина: её глубина достигает около 11 км. Это самое глубокое место на Земле, где гидростатическое давление чрезвычайно высокое.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меньше, но в целом теплее, особенно в северной части. Поэтому разница температур по сезонам здесь часто ощущается иначе, чем в Тихом океане.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92023"/>
            <a:ext cx="4865100" cy="22823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показателей Тихого и Индийского океанов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глубины, районы омывания и температурные особенности: что заметнее всего отличает два океана.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крупнее и глубже. Индийский океан теплее в тропиках и заметнее реагирует на сезонные ветры (муссоны).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дна: впадины, хребты и островные дуги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и «Огненное кольцо»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Тихого океана богато глубоководными желобами, подводными вулканами и островными дугами. Здесь проходит Тихоокеанское огненное кольцо — область активной сейсмичности и частых извержений.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океан: хребты и котловины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Индийском океане тоже есть глубокие участки, но важную роль играют срединно-океанические хребты и крупные котловины. Они формируют неровный рельеф дна и влияют на распределение морских глубин.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поверхностных вод в разных широтах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холодные и тёплые районы сильнее «контрастируют», а в Индийском океане значительная часть поверхности держит высокие температуры.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у Тихого океана широтный перепад выражен ярче, а у Индийского — теплее в тропиках и заметнее влияние сезонных ветров.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школьным материалам (точные численные значения в источнике не заданы).
</a:t>
            </a:r>
            <a:endParaRPr lang="en-US" sz="7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течения и движение вод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особенно выделяются Северное и Южное Пассатные течения, а также Калифорнийское и Перуанское течения. Они переносят тепло и меняют условия у берегов.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Индийском океане движение вод заметно меняется по сезонам. Причина — муссоны, которые по-разному «раскачивают» поверхностные воды в течение года.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важны не только для погоды: они влияют на распределение морских организмов. Поэтому они напрямую связаны с рыболовством и с тем, где больше живности.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муссоны в Индийском океане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и зимний перенос воздуха определяет осадки у побережий.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архипелаги и окраинные моря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и островные цепочки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омывает тысячи островов Океании, а также Японию, Филиппины и Индонезию. Такие пространства важны для связей между странами и для изучения морских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архипелаги становятся «ступеньками» для морских перевозок. Вблизи них формируются безопасные проходы, порты и логистика для торговли и снабжения прибрежных регионов.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прибрежные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острова и окраинные моря создают разнообразные условия для жизни рыб. Поэтому в одних районах уловы выше, чем в открытом океане, и промысел развивается активно.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природное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территории привлекают туристов и помогают сохранять уникальные природные ландшафты. Здесь встречаются редкие виды и формируются среды обитания, включая прибрежные и рифовые зоны.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океанах: какие группы организмов преобладают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водах кораллы и рифовые рыбы часто «держат» основные местообитания, а планктон служит пищей для множества видов на разных глубинах.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роль планктона и рифовых сообществ: от них зависят цепочки питания и разнообразие морской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общим биологическим закономерностям (точные доли по группам в источнике не заданы).
</a:t>
            </a:r>
            <a:endParaRPr lang="en-US" sz="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океанов для стран мира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Индийский океаны работают как ключевые пути мировой торговли: по морю перевозят нефть, газ, зерно, машины, технику, металлы и контейнерные грузы.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особенно важен для связей между Европой, Азией и Африкой: через него удобны маршруты к Суэцкому направлению и к портам Индии и Персидского залива.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соединяет страны Восточной Азии с Северной и Южной Америкой, а также с Австралией: это помогает быстро доставлять промышленные товары и сырьё.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дают работу миллионам людей в портах и на судах, поддерживают рыболовство и туризм; при этом растёт нагрузка на берега и важно учитывать экологические риски.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338412"/>
            <a:ext cx="4405200" cy="26560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и направления морской торговли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узлы связывают материки и обеспечивают крупные грузопотоки между регионами. Примеры показывают, какие товары чаще всего проходят через важнейшие гавани мира.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данных видно, что самые крупные порты выполняют роли хабов, перевалки и выхода к магистральным морским линиям, превращая океаны в транспортные коридоры.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портовые справочники (обобщённые учебные данные).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у берегов океанов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Сейсмический пояс Тихого океана: землетрясения и цунами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Тихого океана нередко происходят землетрясения и извержения вулканов. Когда сильные подводные толчки смещают большие объёмы воды, могут возникать цунами — волны, способные за короткое время пройти большие расстояния.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Циклоны Индийского океана: штормовые волны и разрушающие наводнения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Индийском океане тропические циклоны способны резко усилить ветер и поднять уровень моря. В результате формируются штормовые волны и разрушительные наводнения, особенно на низких побережьях и островах.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у берегов Тихого и Индийского океанов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территории этих стран особенно важны для торговли, рыболовства и хозяйственной деятельности из-за близости к морским путям.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концентрацию населения и экономики у берегов обоих океанов: океаны обеспечивают связь и ресурсы, но усиливают уязвимость к опасностям.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океанов; численные значения не используются, данные представлены качественно (для сравнения по списку стран).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437" y="3001300"/>
            <a:ext cx="35167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попадают в океан и образуют крупные скопления. Они запутывают животных, переносятся течениями и сохраняются в природе долго, ухудшая условия жизни морских организмов.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загрязняют воду и побережья, ухудшая состояние экосистем. Загрязнение снижает доступность пищи и кислорода, а также может приводить к гибели рыб и морских птиц.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Перелов рыбы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вылавливают слишком много рыбы, популяции не успевают восстановиться. Это нарушает пищевые цепочки и влияет на промысел, а также на тех морских животных, которые зависят от тех же кормовых ресурсов.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воды меняет условия для размножения и питания. Для кораллов и других чувствительных видов это особенно опасно: ослабляются рифы, а биоразнообразие сокращается.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океанов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влияет на океаны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последствий: от добычи и перевозок к загрязнению и мерам охраны.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открытия и изучение океанов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Парусная карта Тихого океана: от Магеллана до Кука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изучали экспедиции Фернана Магеллана и Джеймса Кука. Их маршруты помогли уточнять очертания берегов и собирать наблюдения о ветрах и течениях. Со временем к исследованиям добавились и российские мореплаватели.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ветры Индийского океана: путь купцов и эпоха больших карт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был важным морским путём для арабских купцов. Позднее его активно изучали европейские путешественники, включая Васко да Гаму. Океан становился «дорогой между берегами», а открытия помогали составлять навигационные карты.
</a:t>
            </a:r>
            <a:endParaRPr lang="en-US" sz="1060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открытия меняют понимание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экспедиции давали данные для точных карт и уточняли береговые линии. Благодаря этому люди лучше понимали, почему океаны нужны для связи континентов. Точность навигации также уменьшала риски при дальних переходах.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океаны влияют на климат Земли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влагообмена и теплопереноса меняется по сезонам, поэтому океаны «подсказывают» атмосфере, где ждать тепла и дождей.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подчёркивает, что климат формируют сразу несколько связей: тепло, испарение, облака и перенос влаги. События вроде Эль-Ниньо усиливают контраст погоды.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материалы по климатообразованию; показатели представлены качественно (без привязки к числам).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и что различает Тихий и Индийский океаны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океана очень велики: они заметно влияют на климат, обеспечивают морские перевозки и поддерживают богатые сообщества организмов. Даже удалённые районы получают от океанов тепло и влагу.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начинаются с масштаба: Тихий океан — самый большой и самый глубокий, а Индийский океан меньше по площади. При этом в тропической зоне воды Индийского океана заметно теплее.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различаются по тому, как меняются их воды в течение года. Индийский океан сильнее зависит от муссонов и сезонных ветров, поэтому погода у берегов нередко меняется резче.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течения формируют разный «характер» побережий: где-то условия благоприятнее для рыболовства, а где-то сильнее влияние штормов. Отличаются и природные опасности, и хозяйственная роль для стран.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океана — две силы природы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и Индийский океаны — важнейшие части Мирового океана: Тихий выделяется глубиной и сейсмической активностью, Индийский — тёплыми водами, муссонами и морскими маршрутами. Оба формируют климат, поддерживают жизнь и требуют бережного отношения.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2026-05-11T18:03:36Z</dcterms:created>
  <dcterms:modified xsi:type="dcterms:W3CDTF">2026-05-11T18:03:36Z</dcterms:modified>
</cp:coreProperties>
</file>