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изучает жизнь: факты, опыты и наблюдения.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биологического познания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живом мире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меняются, поэтому биология изучает их в разных условиях и на разных уровнях — от клетки до экосистемы. Для этого она соединяет несколько методов исследования и сравнивает результаты.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изучения биологии и уровни организации живого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биология рассматривает вещества, из которых построены живые системы. Именно молекулы обеспечивают наследственность, обмен веществ и передачу информации внутри клетки и между клетками.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основной единицей живого, потому что в ней происходят важнейшие процессы жизнедеятельности. Из клеток образуются ткани, которые выполняют общие функции в организме.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 разных тканей и работают согласованно. Несколько органов объединяются в системы, которые помогают организму питаться, дышать, двигаться и поддерживать внутреннее равновесие.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 популяция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 — это целостное живое существо, способное расти, развиваться и размножаться. Популяция объединяет особей одного вида и может изменяться со временем под влиянием среды.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 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крупных уровнях изучают связи между живыми организмами и окружающей средой. Экосистема включает множество видов, а биосфера охватывает всю область жизни на Земле.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основной способ получения биологических фактов
</a:t>
            </a:r>
            <a:endParaRPr lang="en-US" sz="215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замечать внешний вид организмов, их поведение и изменения в разные сезоны. Так биологи получают первые факты, не нарушая естественный ход жизни.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пользуются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фиксации результатов применяют дневники, фотографии, видеозаписи, фенологические календари и таблицы. Эти материалы помогают сравнивать события в разные дни и месяцы.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можно распускание почек весной, изменение окраски листьев осенью, перелеты птиц и активность животных в разное время года. Все эти явления отражают связь организма со средой.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наблюдение помогает выдвинуть вопрос для дальнейшего исследования. Оно подсказывает, что именно стоит проверить опытом, измерением или сравнением.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 проверка гипотезы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нужен тогда, когда требуется установить причину явления. Сначала формулируют гипотезу, а затем проверяют, подтверждается ли она в контролируемых условиях.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сравнивают две группы: опытную и контрольную. При этом изменяют только один фактор, чтобы точно понять, что именно повлияло на результат.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биологических опытах меняют освещенность, температуру, влажность, состав пищи или наличие вещества в растворе. Такой подход делает выводы более точными и понятными.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проводят при изучении прорастания семян, влияния удобрений, действия лекарств и поведения животных. Они помогают связать наблюдаемое явление с конкретной причиной.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точные биологические данные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измеряют массу, длину, температуру, скорость роста, число особей, пульс и время прорастания семян. Без чисел трудно сравнивать результаты и делать надежные выводы.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оформляют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записывают в таблицы, а затем представляют в виде графиков и диаграмм. Так легче заметить изменения и увидеть общую закономерность.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измерения помогают уменьшить влияние случайных ошибок. Если результат повторяется несколько раз, ему можно доверять гораздо больше.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опытах особенно важно соблюдать одинаковые условия и точно выполнять все действия. Тогда сравнение будет честным, а выводы — обоснованными.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микроскопия изменила биологию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невидимого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ученые впервые начали рассматривать объекты под микроскопом, перед ними открылся новый мир. Стали видны клетки, ткани и бактерии, которые невозможно разглядеть невооруженным глазом. Это изменило представление о строении живых организмов и показало, насколько сложна жизнь на микроскопическом уровне.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микроскопы — разные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помогает изучать живые или окрашенные препараты, поэтому его часто используют на уроках и в лабораториях. Электронный микроскоп дает гораздо более детальное изображение очень мелких структур. Благодаря ему можно рассматривать то, что недоступно обычному зрению, и точнее описывать устройство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биологическое исследование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из наблюдения появляется проверенный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живых процессов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биологические процессы трудно увидеть напрямую, например работу сердца или распространение инфекции. Модель помогает рассмотреть их по частям и понять общую картину.
</a:t>
            </a:r>
            <a:endParaRPr lang="en-US" sz="1079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используют рисунки, схемы, таблицы, макеты и компьютерные программы. Каждый вид модели удобен для определенной задачи и делает сложный объект более понятным.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упрощает оригинал, но обязательно сохраняет его главные признаки. Поэтому по ней можно изучать связи между организмами, средой и отдельными этапами процесса.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помогает изучать рост популяции, цепи питания, дыхание и движение крови. Оно ускоряет понимание того, что в природе происходит слишком быстро, медленно или скрытно.
</a:t>
            </a:r>
            <a:endParaRPr lang="en-US" sz="10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больше связей между частями системы и тем сложнее её свойства.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рост сложности: новые свойства появляются только при объединении более простых уровней.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биологии, 9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 сравнение организмов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упорядочить огромное разнообразие живых существ и быстро находить общие признаки. Благодаря ей биологи понимают, к какой группе относится организм и чем он отличается от других.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сравнивают по строению, способу питания, размножению и родству. Такие признаки позволяют не только описать внешний облик, но и установить более глубокие связи между видами.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живых организмов включают бактерии, грибы, растения и животных. У каждой группы есть свои характерные особенности, которые помогают отличать ее от остальных и изучать отдельно.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помогает увидеть сходство и различия между организмами, а также делать выводы о родственных связях. Это важный способ проверки и уточнения биологических знаний.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биологического познания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методы чаще всего используют в биологии, что именно они изучают и где применяются на практике.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дают факты, другие помогают проверить причины и объяснить сложные явления живой природы.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 лабораторные исследования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работы проводят прямо в естественной среде: в лесу, на лугу, у водоема или на школьном участке. Здесь важно точно замечать объекты и фиксировать условия наблюдения.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проходят в контролируемых условиях, где удобно использовать приборы и реактивы. Такой формат помогает точнее проверять гипотезы и сравнивать результаты без лишних помех.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поле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полевых исследований особенно значимы маршрут, учет объектов и соблюдение правил безопасности. Наблюдатель должен не мешать природным процессам и аккуратно записывать все данные.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лабораторных работах главное — чистота опыта, точность измерений и одинаковые условия для всех проб. Это позволяет получить надежные результаты и сделать обоснованный вывод.
</a:t>
            </a:r>
            <a:endParaRPr lang="en-US" sz="10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здоровье человека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какие вещества нужны организму для роста, энергии и восстановления. Эти знания помогают составлять более полезный рацион и понимать, почему важно есть разнообразную пищу.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работы нервной системы показывает, почему организму нужен сон и отдых. Правильный режим дня помогает сохранять внимание, работоспособность и хорошее самочувствие в школе.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защита от 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микробах и путях их передачи помогают соблюдать гигиену и предотвращать болезни. Мытье рук, чистая вода и вакцинация снижают риск заражения.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лучше понимать изменения, которые происходят в подростковом возрасте. Это важно для бережного отношения к своему организму, правильных привычек и своевременной профилактики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чаще всего используют биологи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три ведущие группы методов, которые чаще всего встречаются в школьной и научной биологии, хотя на практике они обычно сочетаются.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эксперимент используются немного чаще, но приборные методы усиливают оба подхода и делают результаты точнее и нагляднее.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учебная схема распределения методов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биологического познания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влияющих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живой организм одновременно действуют возраст, питание, температура, влажность, освещенность и сезон. Поэтому один и тот же признак может изменяться даже у близких особей.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опыт может дать отличный результат в одной среде и совсем другой — в иной. Биология всегда учитывает условия, в которых наблюдали явление, чтобы не сделать ошибочный вывод.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многократная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вывод был надежным, наблюдение или эксперимент повторяют несколько раз. Повторяемость помогает отделить случайность от действительно существующей закономерности.
</a:t>
            </a:r>
            <a:endParaRPr lang="en-US" sz="112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Вероятностный характер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биологи описывают не абсолютные правила, а закономерности, зависящие от условий. Это делает знания точными, но одновременно показывает, что живая природа очень изменчива.
</a:t>
            </a:r>
            <a:endParaRPr lang="en-US" sz="10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ДНК и наследственность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изучает, как признаки передаются от родителей потомкам и почему организмы различаются между собой. Эта наука помогает понять сходство членов семьи и разнообразие живых существ.
</a:t>
            </a:r>
            <a:endParaRPr lang="en-US" sz="935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организма. Именно она передается из поколения в поколение и содержит сведения, по которым формируются многие признаки живого существа.
</a:t>
            </a:r>
            <a:endParaRPr lang="en-US" sz="982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гены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 — это участки ДНК, которые связаны с определенными признаками. Их сочетание делает каждого человека неповторимым и влияет на внешние и внутренние особенности организма.
</a:t>
            </a:r>
            <a:endParaRPr lang="en-US" sz="938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помогает объяснять наследственные заболевания, а также понимать причины семейного сходства и различий. Эти знания важны для медицины и заботы о здоровье.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безопасность в биологических исследованиях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должен уважать жизнь растений и животных, не причинять им лишний вред и не разрушать их места обитания. Это основа ответственного изучения природы.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опыты только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эксперименты нельзя проводить самостоятельно. Они допустимы только под наблюдением взрослых или специалистов, если соблюдены все правила безопасности и есть нужное оборудование.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 приборами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часто используют стекло, острые предметы и реактивы, поэтому важно работать внимательно. Аккуратность защищает и исследователя, и результаты опыта.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рабочего места, мытье рук и правильное обращение с образцами помогают избежать ошибок и заражения. Полученные данные нужно использовать честно и без искажения.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7585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технологии современной биологии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изучать наследственную информацию, устанавливать родство организмов и находить причины некоторых заболеваний. Такой анализ сделал генетику точнее и полезнее для медицины.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Дает увеличенное изображение клеток и тканей с возможностью сохранять снимки и измерять детали. Это облегчает наблюдение и делает результаты удобными для сравнения.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отслеживать состояние лесов, водоемов и других экосистем на больших территориях. Благодаря им биологи видят изменения, которые трудно заметить с земли.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 быстро фиксируют температуру, влажность, освещенность и другие параметры среды. Такие данные повышают точность экспериментов и полевых наблюдений.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базы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хранить, обрабатывать и сравнивать большие объемы биологических сведений. Это ускоряет исследования и помогает находить новые закономерности в 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живом и его закономерностях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познание объединяет наблюдение, опыт, измерение, моделирование и сравнение. Оно помогает понять живую природу на разных уровнях и применять знания в жизни, медицине и охране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2026-06-01T12:32:19Z</dcterms:created>
  <dcterms:modified xsi:type="dcterms:W3CDTF">2026-06-01T12:32:19Z</dcterms:modified>
</cp:coreProperties>
</file>