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jpe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jpeg"/><Relationship Id="rId12" Type="http://schemas.openxmlformats.org/officeDocument/2006/relationships/image" Target="../media/image-1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jpeg"/><Relationship Id="rId12" Type="http://schemas.openxmlformats.org/officeDocument/2006/relationships/image" Target="../media/image-1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Введение: физические характеристики Земли — масса и плотность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и плотность Земли определяют её внутреннюю структуру и динамические процессы.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массы и плотности Земли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измерений до спутниковых технологий: эволюция методов оценки масса Земли и её плотности отражает рост научных знаний и технологического прогресса.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Земли включает ядро, мантию, кору, океаны и атмосферу, что важно для моделирования орбит и геофизики.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значение служит фундаментом для изучения гравитационных взаимодействий и динамики планеты.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5,972 × 10^24 кг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научные публикации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9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определения массы Земли
</a:t>
            </a:r>
            <a:endParaRPr lang="en-US" sz="2695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Гравитационные измерения с использованием спутников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Спутники, вращающиеся вокруг Земли, позволяют точно измерять её гравитационное поле. Такие данные помогают уточнять массу и распределение вещества внутри планеты.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Гравиметрические исследования ускорения свободного падения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Специализированные приборы фиксируют локальные изменения ускорения свободного падения, связанные с вариациями плотности и структурных особенностей земли.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всемирного тяготения в практике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формулы Ньютона для анализа силы притяжения между Землёй и спутниками даёт точную оценку массы планеты и помогает моделировать движение небесных тел.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стали важным этапом в развитии гравитационной физики и способствовали углублению знания о строении планеты.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Кавендиша: измерение гравитационной постоянной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 Кавендиш применил крутильные весы для определения силы притяжения между свинцовыми шарами, что позволило впервые измерить гравитационную постоянную.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1798 года обеспечил основу для точных вычислений массы Земли, подтверждая теории Ньютона.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оценок массы Земли с XVII по XXI век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Погрешности оценки существенно снижались благодаря развитию научных методов и технологий.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данные обеспечивают высокую точность измерения массы Земли, близкую к общепринятому значению.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и современные геофизические данные
</a:t>
            </a:r>
            <a:endParaRPr lang="en-US" sz="104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Математическая формула для расчета массы планеты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притяжения между двумя телами определяется законом Ньютона: F = G × (m1 × m2) / r², где G — гравитационная постоянная.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силу гравитации спутников и расстояние до них, можно вычислить массу Земли с высокой точностью.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расчётов важно точно измерять ускорение свободного падения в различных точках поверхности Земли.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этих формул и методик позволяет моделировать гравитационные взаимодействия в Солнечной системе.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63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Земли и распределение массы по слоям
</a:t>
            </a:r>
            <a:endParaRPr lang="en-US" sz="2631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Составляет около 84% массы Земли, включает плотные породы и отвечает за геодинамические процессы, такие как конвекция и движение литосферных плит.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Мантия — основной объём массы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плотных металлов, в основном железа и никеля, обладает максимальной плотностью. Ядро отвечает за генерацию магнитного поля Земли.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ядро — центр планеты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Имеет наименьшую массу и плотность, образует поверхность планеты и содержит разнообразные горные породы и минералы.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 — тонкий верхний слой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определяется как масса, делённая на объём планеты, что важно при моделировании её внутреннего состава и динамики.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показатель указывает на преобладание тяжёлых металлов в недрах планеты.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5,513 г/см³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Геофизические исследования, 2020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356749"/>
            <a:ext cx="4417500" cy="18514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основных слоёв Земли: сравнительная таблица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увеличивается с глубиной от коры к внутреннему ядру, что отражает различия в составе и свойствах материалов.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плотности глубже свидетельствует о повышенном содержании тяжёлых металлов и изменениях структуры породы.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Геофизика Земли, 2020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изменения плотности Земли с глубиной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мантии к ядру сопровождается резким ростом плотности, что отражает смену минералов и концентрацию металлов в глубинах планеты.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заметно увеличивается с глубиной, указывая на гетерогенный состав и механизмы формирования слоев Земли с высокой концентрацией тяжелых элементов в ядре.
</a:t>
            </a:r>
            <a:endParaRPr lang="en-US" sz="1323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Геофизика Земли, 2020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плотности в понимании внутренней структуры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Земли служит базовым индикатором состава и строения, отражая пропорции минералов и металлов в разных слоях планеты.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плотности каждого слоя важно для моделирования гравитационных и сейсмических процессов, обеспечивая связь с данными наблюдений.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вариации плотности связаны с изменениями породы и физическими процессами, что помогает исследовать динамику мантии и ядра.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4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плотности Земли и других планет земной группы
</a:t>
            </a:r>
            <a:endParaRPr lang="en-US" sz="2149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 Земли превзошла Марс и Венеру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плотность Земли выше, чем у Марса и Венеры, что свидетельствует о большем содержании тяжелых металлов в ее ядре и более сложном внутреннем строении.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обладает плотностью, близкой к Земле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Меркурий отличается высокой плотностью благодаря массивному металлическому ядру, составляющему большую часть его объема, что объясняет близость по значению к Земной плотности.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составе объясняют вариации плотности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металличности и силикатном составе пород влияют на плотность планет, отражая их геологическую историю и условия формирования в ранней Солнечной системе.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63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определения средней плотности Земли
</a:t>
            </a:r>
            <a:endParaRPr lang="en-US" sz="2263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вычисления включает измерения массы, объема и расчет плотности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спутниковых данных и гравиметрии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Спутники GRACE и GOCE обеспечивают высокоточные данные о гравитационном поле Земли с глобальным охватом и детальной пространственной разрешающей способностью.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спутниковых измерений позволяет проводить мониторинг изменений массы и плотности, важных для понимания геодинамических процессов.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Гравиметры регистрируют мельчайшие изменения ускорения свободного падения, выявляя локальные вариации плотности и структурные особенности земной коры.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Комплексный анализ спутниковых и наземных гравиметрических данных способствует прогнозированию природных катаклизмов и оценке состояния земной коры.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7102" y="1246155"/>
            <a:ext cx="1896000" cy="176639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4925" y="1246155"/>
            <a:ext cx="1896000" cy="176639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925" y="3018330"/>
            <a:ext cx="1896000" cy="176639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9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массы и плотности на силу тяжести на поверхности Земли
</a:t>
            </a:r>
            <a:endParaRPr lang="en-US" sz="2009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630773" y="1874750"/>
            <a:ext cx="20493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Неоднородности в структуре Земли вызывают региональные колебания силы тяжести, что влияет на навигационные и геофизические измерения.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6630924" y="1341025"/>
            <a:ext cx="20493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массы влияет на локальные вариации тяжести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2418150" y="1874750"/>
            <a:ext cx="20499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вращения Земли экваториальный радиус больше, что уменьшает силу гравитации на экваторе до 9,78 м/с², по сравнению с 9,83 м/с² на полюсах.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2418301" y="1341025"/>
            <a:ext cx="20499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Экваториальное расширение снижает ускорение гравитации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2418300" y="3646925"/>
            <a:ext cx="2049600" cy="10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Иллюстрация демонстрирует распределение зон с разной силой тяжести, что важно для исследований гравиметрии и коррекции спутниковых данных.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2418451" y="3113200"/>
            <a:ext cx="2049600" cy="4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Глобус отражает зоны различий гравитационного ускорения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последствия значения массы Земли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Земли задаёт размер и форму орбиты планеты, влияя на климатические условия и взаимодействия с другими телами в Солнечной системе.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Удержание атмосферы и магнитного поля зависит от достаточной массы, обеспечивающей защиту поверхности от космического излучения.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поступлением и потерей вещества сохраняет стабильность массы, что критично для долговременной геофизической и климатической устойчивости.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Плотность, тектоника и геодинамика Земли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между слоями с разной плотностью вызывают конвекционные потоки в мантии, стимулирующие движение литосферных плит.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Плотностный градиент влияет на образование гор и вулканов, формируя рельеф планеты и ее геологическую активность.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плотности являются существенным фактором тектонического дрейфа и зоны концентрации сейсмических явлений.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перераспределение массы способствует геодинамическим процессам, которые регулируют структуру и динамику земной коры.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250142"/>
            <a:ext cx="2808000" cy="16617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168081" y="1250142"/>
            <a:ext cx="2808000" cy="166176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76000" y="1250142"/>
            <a:ext cx="2808000" cy="1661766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массы и плотности земной коры
</a:t>
            </a:r>
            <a:endParaRPr lang="en-US" sz="2157" dirty="0"/>
          </a:p>
        </p:txBody>
      </p:sp>
      <p:sp>
        <p:nvSpPr>
          <p:cNvPr id="15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476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бурение раскрывает внутренний состав Земли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76325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 глубокого бурения позволяют получать образцы пород с большой глубины, уточняя данные о плотности и минеральном составе коры.
</a:t>
            </a:r>
            <a:endParaRPr lang="en-US" sz="800" dirty="0"/>
          </a:p>
        </p:txBody>
      </p:sp>
      <p:sp>
        <p:nvSpPr>
          <p:cNvPr id="18" name="Text 4"/>
          <p:cNvSpPr txBox="1"/>
          <p:nvPr/>
        </p:nvSpPr>
        <p:spPr>
          <a:xfrm>
            <a:off x="3284250" y="3005575"/>
            <a:ext cx="2575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Сейсмотомография выявляет неоднородности структуры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284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сейсмических волн обеспечивает трёхмерные модели распределения плотности и структуры подземных слоёв на больших глубинах.
</a:t>
            </a:r>
            <a:endParaRPr lang="en-US" sz="800" dirty="0"/>
          </a:p>
        </p:txBody>
      </p:sp>
      <p:sp>
        <p:nvSpPr>
          <p:cNvPr id="20" name="Text 6"/>
          <p:cNvSpPr txBox="1"/>
          <p:nvPr/>
        </p:nvSpPr>
        <p:spPr>
          <a:xfrm>
            <a:off x="6092250" y="3021775"/>
            <a:ext cx="2575500" cy="51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GRACE и GOCE расширяет возможности наблюдений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092250" y="3766825"/>
            <a:ext cx="25755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миссии предоставляют данные о коллективных изменениях массы на поверхности, что важно для прогноза сейсмической активности и климатических изменений.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роль точных данных о массе и плотности Земли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знания массы и плотности обеспечивают основу для понимания планетарных процессов и предсказания природных явлений, содействуя устойчивому развитию и безопасности человечества.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2026-05-07T23:00:35Z</dcterms:created>
  <dcterms:modified xsi:type="dcterms:W3CDTF">2026-05-07T23:00:35Z</dcterms:modified>
</cp:coreProperties>
</file>