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памятник бессмертия себе воздвигнул»: о чем это стихотворение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о силе слова, памяти и поэтическом бессмертии.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эпохи Екатерины II к традиции «памятника»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Державина рождается в эпоху классицизма и говорит о том, как талант, служение и память потомков делают имя поэта бессмертным.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государственный служащий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сумел соединить литературу и государственную службу. Его опыт чиновника и военного помог ему по-особому смотреть на честь, долг и ответственность перед Отечеством.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поэтический язык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высокий торжественный стиль сочетается с живыми деталями и личными чувствами. Поэтому Державина считают поэтом перехода от классицизма к более индивидуальной лирике.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должности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губернатором, сенатором и министром юстиции. Эти посты сделали его заметной фигурой своего времени и усилили гражданский смысл его поэзии.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жизни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Романович Державин жил в 1743–1816 годах. За это время он оставил яркий след в литературе и стал одним из самых известных русских поэтов XVIII века.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Державин: автор оды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и «нерукотворный памятник»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Памятник, который не разрушится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противопоставляет своё слово обычному памятнику из камня или бронзы. Стихи, созданные талантом, не зависят от времени и не нуждаются в мастере-скульпторе.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сильнее камня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памятник живёт в чтении, в памяти людей и в самой культуре. Пока произведение читают и помнят, имя автора продолжает существовать после смерти.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утверждается мысль о поэтическом бессмертии: слово способно пережить своего создателя.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звучит обращение к Музе и к современникам, которые должны услышать и сохранить его голос.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поэт вспоминает свои заслуги и объясняет, почему его стихи значимы для людей.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закрепляется уверенность: народ и история признают поэта, а память о нём не исчезнет.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показывает, что настоящая слава живёт дольше человеческой жизни и опирается на талант, правду и признание читателей.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способно сохранить имя автора в памяти поколений.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Р. Державин, ода «Я памятник себе воздвигнул»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личная жизнь поэта переходит в литературное бессмертие.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одой Горация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опирается на античную традицию Горация, где поэт тоже говорит о памятнике, который прочнее меди и долговечнее обычного камня.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автор сохраняет общий мотив бессмертия, но делает его ближе своей эпохе: важными становятся русский язык, отечественная история и личная судьба поэта.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ода Державина не повторяет античный образец, а превращает его в часть русской литературной культуры и темы служения родной стране.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одна тема по-разному звучит в разные эпохи.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Гораций, Державин, Пушкин: три «памятника»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античная тема получила в русской литературе разные оттенки: от личной славы до народного признания.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Горация, Г. Р. Державина и А. С. Пушкина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8221" y="3144761"/>
            <a:ext cx="33075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оды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интонация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высокая ода: в нём много уверенных утверждений, обращений и возвышенных слов. Это создаёт ощущение важности и величия темы.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художественные средства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использует эпитеты, метафоры и сравнения, чтобы сделать образ поэта запоминающимся. Благодаря этому мысль о бессмертии становится наглядной и выразительной.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и запоминаемость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строки легко цитировать и пересказывать. Именно ясность формулировок помогает стихотворению жить в памяти читателей и после знакомства с ним.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все они соединяются вокруг образа поэта, чье слово становится частью культуры и исторической памяти.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смысловой центр — бессмертие через творчество; остальные темы поддерживают его, показывая, почему имя автора сохраняется.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оды Г. Р. Державина «Я памятник себе воздвигнул»
</a:t>
            </a:r>
            <a:endParaRPr lang="en-US" sz="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и их смысл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 мне не зарастет народная тропа» — важна уверенность в том, что люди будут читать и помнить его произведения, даже когда самого поэта уже не будет.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весь умру» — мысль о продолжении жизни в памяти читателей. Человек смертен, но созданное им слово может пережить время и остаться в литературе.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памятник себе воздвиг нерукотворный» — поэт говорит, что его главный памятник не из камня, а из стихов, которые сохраняют имя автора для будущих поколений.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«Слух пройдет обо мне» — поэт надеется не на случайную славу, а на признание, которое приходит благодаря таланту, правде и значимости его поэзии.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Муза помогает поэту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Муза как источник силы слова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Муза не просто украшает текст, а показывает, откуда приходит поэтический дар. Именно она помогает автору говорить уверенно и создавать строки, которые звучат как обращение ко всему будущему. Благодаря этому личное чувство становится частью общей культуры.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Муза превращает опыт в традицию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Муза соединяет личную судьбу автора с литературной историей. Она делает отдельный жизненный опыт значимым для многих людей и помогает увидеть, что настоящее искусство живет дольше одного человеческого века.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Муза и разговор с потомками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Музы помогает поэту выйти за пределы своего времени. С ее поддержкой он будто передает письмо будущим читателям, надеясь, что они поймут его мысли и сохранят память о нем. Так создается связь между поколениями.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знаменитым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запоминается ясной идеей: поэтическое слово может быть прочнее памятника. Эта мысль понятна каждому, потому что речь идет о том, что остается после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цитируется благодаря коротким и точным строкам. В них нет лишних слов, зато есть сильные образы, которые сразу складываются в яркую и запоминающуюся картину.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устарело, потому что говорит о важном для всех: о славе, памяти и смысле творчества. Поэтому его читают и в школе, и вне учебника.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193351"/>
            <a:ext cx="3975900" cy="859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Державин ставит слово выше материального памятника.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каменный и памятник поэтический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может разрушиться, а поэтическое слово живет в чтении и передаче от поколения к поколению; именно поэтому культура хранит стих сильнее материи.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сопоставление в оде Г. Р. Державина «Я памятник себе воздвигнул»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стране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поэта связана не только с личным успехом. Важнее то, что его слово приносит пользу Отечеству и поддерживает уважение к родной культуре.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литература тоже хранит историю народа. Через стихи сохраняются имена, события и представления о долге перед страной.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языка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помогает языку оставаться точным, выразительным и живым. В оде это видно через ясные формулы, которые легко запоминаются и передаются дальше.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людьми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важен тогда, когда его понимают читатели. Державин показывает: настоящее признание рождается там, где слово оказывается нужным многим поколениям.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Отечество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оды еще и в том, что она звучит как законченная мысль, а не как длинное рассуждение.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запоминающимся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память сильнее всего работают краткость, образность и контраст; именно они превращают строки в устойчивые цитаты.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особенностей оды Г. Р. Державина «Я памятник себе воздвигнул»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оды в школьном изучении литературы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помогает понять, что такое классицизм: высокий стиль, ясная мысль, торжественная интонация и стремление говорить о важных для общества темах.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ее примере удобно объяснять, как устроена ода и чем она отличается от обычного лирического стихотворения. Здесь особенно заметна роль возвышенной речи и обращения к читателю.
</a:t>
            </a:r>
            <a:endParaRPr lang="en-US" sz="1336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понятие гражданской поэзии: поэт говорит не только о себе, но и о своем вкладе в язык, культуру и память народа.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связывает XVIII век с поэзией Пушкина и других авторов. Через него видно, как менялось представление о поэте и его предназначении.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произведении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утверждает ценность таланта и труда: человек уходит из жизни, но его слово может остаться в культуре и продолжить жить в памяти читателей.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личную судьбу автора с историей литературы. Поэтому оно звучит не только как признание поэта, но и как размышление о вечной жизни искусства.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в оде зависит не от внешнего блеска, а от силы содержания. Важны правда, польза для общества и признание тех, кто читает и понимает стихи.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бессмертие поэта в слове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Державина показывает: настоящее искусство сильнее времени. Когда слово точно, честно и важно для людей, оно сохраняет автора в памяти поколений и становится частью культуры.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2026-05-23T00:02:13Z</dcterms:created>
  <dcterms:modified xsi:type="dcterms:W3CDTF">2026-05-23T00:02:13Z</dcterms:modified>
</cp:coreProperties>
</file>