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 уточнение в одном 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СПП на уроке русского языка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помогает точнее передавать события, причины, время и условия. Эта тема учит понимать смысл текста глубже и правильно ставить запятые в сложных предложениях, которые часто встречаются в учебе и литературе.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 части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выражает основное сообщение предложения и может существовать самостоятельно. Именно в ней сосредоточен главный смысл, который затем уточняется или раскрывается другой частью СПП.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зависит от главной по смыслу и грамматически. Она не просто добавляется к предложению, а объясняет, дополняет или конкретизирует его содержание.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связаны между собой смыслом и интонацией. Поэтому сложноподчинённое предложение нужно воспринимать как одно целое, а не как два случайных предложения рядом.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отношения между частями, полезно задать вопрос от главной части к придаточной. Так легче увидеть, какую именно информацию она сообщает и зачем нужна.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отличается союз от союзного слова в сложноподчинённом 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союзное слово: в чём разница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только связывает части, а союзное слово не только соединяет их, но и входит в придаточную часть как её член.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строение СПП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СПП обычно есть главная и придаточная часть. Они связаны между собой по смыслу, а союз или союзное слово показывает, как именно одна часть зависит от другой.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между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главной части можно задать вопрос к придаточной. Этот приём помогает увидеть смысловую связь и понять, какую информацию уточняет придаточная часть.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«Я остался дома, потому что начался сильный дождь» главная часть сообщает о действии, а придаточная объясняет его причину. Это удобно показать на схеме.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СПП в предложении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 сложноподчинённое предложение и правильно поставить знаки препинания.
</a:t>
            </a:r>
            <a:endParaRPr lang="en-US" sz="8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придаточных частей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относятся к существительному и уточняют его признак. Обычно они отвечают на вопрос какой? и помогают точнее представить предмет, о котором говорится в главной части.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придаточные раскрывают содержание речи, мысли, чувства или восприятия. Они отвечают на вопросы что? о чём? чему? и часто зависят от глаголов со значением сообщения или понимания.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время, причину, условие, цель, место, образ действия или уступку. Такие придаточные объясняют, при каких обстоятельствах происходит действие, и делают высказывание более 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синтаксису русского языка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придаточные встречаются чаще
</a:t>
            </a:r>
            <a:endParaRPr lang="en-US" sz="273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 чаще всего используют придаточные для связи событий и объяснения действий.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со временем и причиной: именно они чаще всего нужны в рассказах и объяснениях.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определительные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19600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относятся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определительное поясняет существительное в главной части. Оно уточняет, о каком именно предмете идёт речь, и делает описание более точным и наглядным.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3577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присоединяются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придаточные вводятся словами который, какой, где, куда. Эти слова помогают связать части предложения и одновременно выполняют роль члена придаточной части.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35958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«Дом, который стоит у реки, хорошо виден издалека» придаточная часть уточняет слово дом. Без неё сообщение было бы менее точным.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сообщают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передают содержание мысли, речи, чувства или восприятия. Они отвечают на вопросы что? о чём? чему? и раскрывают, о чём именно говорится в главной части.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связаны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изъяснительные придаточные зависят от глаголов сказал, узнал, увидел, понял, заметил и похожих по значению. Эти слова подсказывают, что после них нужно пояснение.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употребления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«Я понял, что завтра будет контрольная» придаточная часть сообщает, что именно стало известно. Без неё смысл высказывания был бы неполным.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изъяснительные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синтаксис; обобщение учебных примеров.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обстоятельственным придаточным
</a:t>
            </a:r>
            <a:endParaRPr lang="en-US" sz="224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придаточного можно узнать по вопросу от главной части: это помогает не путать смысловые отношения.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примерах встречаются вопросы времени и причины; они особенно заметны в повествовательных и объяснительных предложениях.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СПП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связывают главную и придаточную части предложения, показывая, что они образуют единое высказывание. Сам союз не называет предмет и не отвечает на вопрос.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являются членами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нужен для связи, но не входит в грамматическую основу и не выполняет роль члена предложения. Поэтому его нельзя подчеркивать как подлежащее или сказуемое.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союзу часто можно понять, какие отношения выражены: причина, время, условие или цель. Это помогает быстрее определить вид придаточной части и проверить свою мысль.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оттенки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что, потому что, если, когда, чтобы, будто помогают сделать речь точной и разнообразной. В школьном разборе именно союз часто служит главным ориентиром.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быстрее узнавать вид придаточной части по вопросу, смыслу и типичным средствам связи.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синтаксиса.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придаточных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придаточной части удобно определять по вопросу и по слову-связке: это ускоряет разбор и уменьшает количество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в литературе и речи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литературных текстах СПП помогает передать не только событие, но и его оттенки: время, причину, настроение, последовательность действий. Благодаря этому повествование становится более выразительным и живым.
</a:t>
            </a:r>
            <a:endParaRPr lang="en-US" sz="146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удобны, когда нужно показать, что произошло сначала, что стало причиной, а что — следствием. Такая связь делает рассказ понятнее и помогает удерживать логику текста.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«Когда наступила тишина, стало слышно пение птиц» показывает, как одна часть уточняет другую по времени. Подобные конструкции часто встречаются в пересказах и устных ответах.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поставить запятые в СПП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школьного синтаксиса.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СПП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не поставить запятую между главной и придаточной частями. Чтобы избежать этого, нужно сначала найти грамматические основы и границу между частями предложения.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принимают за союзное слово или наоборот. Из-за этого неверно определяют роль слова в предложении. Помогает проверка: можно ли задать к нему вопрос из придаточной части.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длинном предложении легко перепутать, какая часть главная, а какая зависимая. Нужно посмотреть, где содержится основная мысль, и от неё уже задавать вопрос к другой части.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возникают в предложениях с несколькими придаточными. В таких случаях полезно разбирать текст по шагам: основы, союзы, вопросы и только потом пунктуацию.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синтаксиса; иллюстративные примеры для учебного разбора.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 меняет смысл предложения
</a:t>
            </a:r>
            <a:endParaRPr lang="en-US" sz="279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и том же каркасе предложения замена союза быстро меняет оттенок связи между частями и смысл высказывания.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задаёт тип отношения между частями: причина, цель, время или условие. Поэтому его выбор нельзя считать случайным.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в устной и письменной речи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такие предложения звучат в ответах, объяснениях и пересказах. Они делают речь связной, если говорящий заранее продумывает связь между частями.
</a:t>
            </a:r>
            <a:endParaRPr lang="en-US" sz="1268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СПП особенно полезно: оно помогает понимать содержание, выделять главную мысль и точно передавать информацию при пересказе или письме.
</a:t>
            </a:r>
            <a:endParaRPr lang="en-US" sz="917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СПП помогает строить точные и развёрнутые высказывания: автор может последовательно связать события, причины и выводы, не теряя смысла.
</a:t>
            </a:r>
            <a:endParaRPr lang="en-US" sz="12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проверить, является ли предложение сложноподчинённым.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справочник по синтаксису.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распознавания СПП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совпадают все признаки, перед нами СПП. Проверка по шагам позволяет уверенно отличать его от других сложных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СПП: главное без лишнего
</a:t>
            </a:r>
            <a:endParaRPr lang="en-US" sz="2771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 помогает точно выражать мысли, показывать причины, условия, время и цели. Если находить главную и придаточную части, разбор становится понятным, а запятые — предсказуемыми.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2026-05-28T06:42:15Z</dcterms:created>
  <dcterms:modified xsi:type="dcterms:W3CDTF">2026-05-28T06:42:15Z</dcterms:modified>
</cp:coreProperties>
</file>