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А и О в корне -лаг- — -лож-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чередование гласных в знакомых словах.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это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корнями -лаг- и -лож- часто встречаются в учебнике, диктантах и письменных работах. Ошибка здесь не слышна, но сразу заметна на письме, поэтому важно уметь выбирать букву по правилу, а не по ударению.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чередования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-лаг- пишется буква а, если после корня стоит г: предлагать, прилагать, полагать. Это основной ориентир для выбора гласной.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-лож- пишется буква о, если после корня стоит ж: положить, изложить, сложить. Именно следующая согласная помогает определить написание.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сохраняется и в родственных словах, и в словах с приставками. Поэтому сначала нужно найти корень, а затем посмотреть на букву после 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разницу между похожими корнями и запомнить условие выбора гласной.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после корня — главный признак: г подсказывает а, ж подсказывает 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 теме чередования гласных в корне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корней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орфограмма в словах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можно показать предлагать и положить с выделенным корнем. Так сразу видно место орфограммы и то, что меняется только гласная в корне, а не приставка или окончание.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удобная пара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прилагать и изложить: в обоих словах корень выделяется одинаково, но буква в нём разная. Сравнение помогает заметить, как правило работает в похожих словах.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контрасте
</a:t>
            </a:r>
            <a:pPr algn="ctr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слагать и сложить тоже хорошо подходят для рисунка или схемы. Контраст двух корней делает орфограмму наглядной и помогает запомнить, где пишется а, а где о.
</a:t>
            </a:r>
            <a:endParaRPr lang="en-US" sz="13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03941"/>
            <a:ext cx="176250" cy="15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ошибаться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Исключений нет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правила не нужно запоминать отдельные исключения. Если после корня стоит г или ж, достаточно применить общее правило и выбрать нужную гласную.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слух не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не подсказывает правильную букву: в устной речи а и о в этих словах звучат похоже. Поэтому ориентироваться нужно только на написание корня и соседнюю согласную.
</a:t>
            </a:r>
            <a:endParaRPr lang="en-US" sz="1272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при списывании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 длинных словах, когда корень не бросается в глаза. Внимательное списывание помогает вовремя заметить нужную букву и избежать неточности.
</a:t>
            </a:r>
            <a:endParaRPr lang="en-US" sz="1216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найти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быстро определить корень, правило становится простым. Затем остаётся посмотреть на букву после него и выбрать а или о без лишних сомнений.
</a:t>
            </a:r>
            <a:endParaRPr lang="en-US" sz="12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в корне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писать слова с корнями -лаг- и -лож- без ошибок.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корнем -лаг-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корню -лаг- относятся слова предлагать, излагать и прилагать. Во всех них перед г пишется а, поэтому корень легко распознать при разборе слова.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же входят слагать, полагать и предлагаться. Приставки и суффиксы могут меняться, но написание корня остаётся тем же.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 этих слов — сочетание а перед г. Именно оно помогает отличить корень -лаг- от похожих слов с другим написанием.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родственное, правило не исчезает. Нужно лишь найти корень и убедиться, что после него стоит г, тогда пишется 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корнем -лож-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корню -лож- относятся положить, изложить и сложить. В этих словах после корня стоит ж, поэтому в корне пишется 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же группе относятся предложить, отложить и наложить. Приставка меняет значение слова, но не влияет на написание корня.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школьных заданиях и в речи. Если сразу увидеть ж после корня, выбрать о становится намного проще.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двумя корнями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слова из учебного набора примеров, чтобы увидеть два корня рядом и не путать их при 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равны по числу примеров, значит оба корня встречаются одинаково заметно и требуют внимательной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материалов к уроку русского языка; дата не требуется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влияет на слово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менять смысл слова, но не влияет на выбор гласной в корне -лаг- или -лож-. Орфограмма определяется не приставкой, а следующей после корня согласной.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предложить, отложить и изложить после корня стоит ж, поэтому в корне пишется о. Даже при разных приставках правило остаётся одинаковым и не меняется.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видит в слове г или ж после корня, он выбирает нужную букву без сомнений. Значение слова может быть разным, но орфограмма подчиняется одному правилу.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прилагать, полагать и излагать после корня находится г, поэтому в корне пишется а. Приставка только помогает образовать новое слово и уточнить его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на примерах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 помогает увидеть, как работает правило в одинаковых и разных корнях.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выбор гласной зависит от согласной после корня: г требует а, ж требует 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чередования гласных в корне -лаг- — -лож-.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использовать как проверку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опираться на ударение: в словах с корнями -лаг- и -лож- оно не подсказывает нужную букву. Правило связано только с буквами после корня, а не с силой голоса.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выбирать написание по слуху. В устной речи а и о в этих словах звучат близко, поэтому на слух легко ошибиться, особенно если слово длинное или знакомо не полностью.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это правило с другими орфограммами. Нужно отдельно найти корень, посмотреть на следующую согласную и только потом выбрать а или 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слова предл...гать, пол...жить, изл...жение, ученик сразу видит место орфограммы. Пропуск показывает, где нужно применить правило, а не угадывать по звучанию.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в учебном тексте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правило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помогает работать не только со словами отдельно, но и в предложении. Одна и та же орфограмма встречается в разных формах, поэтому правило запоминается прочнее.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при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выборе буквы в корне.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с корнями -лаг- и -лож-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оба корня активно встречаются в школьной лексике и требуют внимательной проверки при 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обоими корнями распространены примерно одинаково, поэтому правило нужно применять каждый раз без исключений.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примеров из учебной темы «Буквы а–о в корне -лаг- – -лож-».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пишут полажить вместо положить или предлажать вместо предлагать. Такие ошибки появляются, когда ученик запоминает слово частично и не проверяет корень до конца.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выбирать букву только по звучанию. Но а и о в этих словах звучат похоже, поэтому слух не помогает и может даже запутать.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правило применяют не к тому месту в слове. Сначала нужно найти корень, затем посмотреть на следующую согласную: г подсказывает а, ж подсказывает 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сравнить, чтобы быстро вспомнить правило выбора гласной в корне.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слов делает орфограмму заметной: в одном пишется а перед г, в другом — о перед ж. Это помогает на уроке и в диктанте.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пара слов по теме орфограммы.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40423"/>
            <a:ext cx="343500" cy="305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1438" y="1925990"/>
            <a:ext cx="25065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по теме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Вставить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записывает слова с пропусками и выбирает а или о, опираясь на букву после корня. Это тренирует внимательность и знание правила.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на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распределяются по корням -лаг- и -лож-. Такое упражнение помогает сравнивать похожие слова и быстро замечать, где пишется а, а где о.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лишнее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нужно определить слово, которое не подходит по корню или написанию. Задание развивает умение видеть общую орфограмму и проверять каждую букву.
</a:t>
            </a:r>
            <a:endParaRPr lang="en-US" sz="1458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Списать и выделить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списывании предложений ученик подчёркивает корень и объясняет выбор буквы. Так правило закрепляется не только в слове, но и в связном тексте.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писать без ошибок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найти корень и посмотреть на согласную после него: г подсказывает а, ж подсказывает о. Это правило работает в словах предлагать, положить, изложение и многих других.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2026-05-22T07:12:27Z</dcterms:created>
  <dcterms:modified xsi:type="dcterms:W3CDTF">2026-05-22T07:12:27Z</dcterms:modified>
</cp:coreProperties>
</file>