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 равные выражения и тождества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равенство верно всегда и почему это важно.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в алгебре: зачем они нужны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позволяют преобразовывать выражения, делать вычисления короче и понятнее. В 7 классе они помогают раскрывать скобки, объединять подобные слагаемые и применять формулы сокращённого умножения.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тождественно равные выражения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 равные выражения дают одно и то же значение при любых допустимых значениях переменных, даже если записаны по-разному.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всём множестве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ограничиваться одним числом: важно сравнить выражения на всей области допустимых значений, чтобы убедиться в тождестве.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3(x+2) и 3x+6 совпадают при любом значении x, потому что после преобразования их значения всегда одинаковы.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случайное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выполняется только при отдельных значениях переменной, это уже не тождество, а обычное частное равенство.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 уравнение: в чём разница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верно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остаётся верным для всех допустимых значений переменных. Например, a+a=2a не зависит от выбранного числа.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имеет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выполняется только при некоторых значениях переменной. Например, x+3=7 верно лишь при x=4.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 разный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тождество и уравнение похожи, потому что в обоих случаях есть знак равенства, но цель проверки у них различная.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учитывают ОДЗ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преобразованиями нужно помнить об области допустимых значений, иначе можно сделать неверный вывод о равенстве выражений.
</a:t>
            </a:r>
            <a:endParaRPr lang="en-US" sz="11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материалу урока; данные условные,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Тождество, уравнение, неравенство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записи отличаются не только символами, но и смыслом: одна показывает постоянное равенство, другая — поиск решения, третья — сравнение величин.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связано с истинностью при всех допустимых значениях, уравнение — с отдельными решениями, неравенство — с их множеством.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раскрыть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умножается на сумму, его можно умножить на каждое слагаемое отдельно. Так выражение a(b+c) превращается в ab+ac. Это правило удобно для упрощения записей и проверки вычислений.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увидеть тождество наглядно. Если одну сторону прямоугольника разделить на две части, его площадь станет суммой площадей двух меньших прямоугольников. Так формула перестаёт быть абстрактной.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правилу легко считать: 4(x+3)=4x+12, 7(y−2)=7y−14, 5(a−1)=5a−5. В каждом случае скобки исчезают, а выражение становится удобнее для дальнейших преобразований.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и сочетательное свойства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можно переставлять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 позволяет менять местами слагаемые: a+b=b+a. Значение суммы при этом не меняется, поэтому 5+2+8 можно записать иначе.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тоже переставляется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умножения записывают так: ab=ba. Это удобно, когда нужно расположить множители в более понятном порядке или быстрее выполнить вычисление.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переносить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сложения: (a+b)+c=a+(b+c). Оно показывает, что важна не только последовательность, но и группировка слагаемых.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произведения действует так же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умножения записывают как (ab)c=a(bc). Благодаря ему можно по-разному объединять множители, не меняя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подобные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часть. Отличаются только коэффициенты, поэтому их можно складывать или вычитать, не меняя переменную часть.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просты: 3x+5x=8x, 7a−2a=5a, 4m+9m−m=12m. Важно работать именно с числами перед буквами.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скобками со знаком минус нужно менять знаки внутри: a−(b+c)=a−b−c. Эта операция часто вызывает ошибки.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меняет всё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стоит вычитание, знаки тоже меняются: a−(b−c)=a−b+c. Здесь легко потерять один из знаков.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каждый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ещё раз просмотреть запись и убедиться, что одинаковые буквы собраны правильно, а знаки сохранены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равенство тождеством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равенства через область допустимых значений и преобразования выражений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4238" y="1512375"/>
            <a:ext cx="198450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(a+b)^2=a^2+2ab+b^2 помогает быстро раскрывать квадрат суммы и не делать лишних вычислений при преобразовании выражений.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(a−b)^2=a^2−2ab+b^2 удобна, когда нужно аккуратно раскрыть скобки и не потерять знак перед средним слагаемым.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(a+b) (a−b)=a^2−b^2 позволяет быстро перемножать сопряжённые выражения и считать удобным способом, например 49·51.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этих формул можно вычислять числа в уме: 19^2=(20−1)^2=361, а 49·51=(50−1) (50+1)=2499.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тождества школьного курса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тождества и свойства, которые часто используются при преобразовании выражений в 7 классе.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записи показывают, что одно и то же выражение можно преобразовать разными способами без изменения его значения.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алгебры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сумма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сторону прямоугольника разбить на два отрезка, его площадь удобно представить как сумму двух прямоугольников. Так формула ab становится наглядной и помогает понять распределительное свойство умножения. Геометрический рисунок делает алгебраическое тождество более понятным.
</a:t>
            </a:r>
            <a:endParaRPr lang="en-US" sz="888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разделённый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(a+b)^2 хорошо видна на чертеже квадрата, разделённого на четыре части. Две области имеют площадь ab, а остальные две — a^2 и b^2. Такой рисунок показывает, откуда берётся сумма a^2+2ab+b^2.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помогают не только запомнить формулы, но и проверять их смысл. Когда фигура разбита на части, сумма площадей частей должна совпадать с площадью всей фигуры. Именно так тождество становится понятным без лишних вычислений.
</a:t>
            </a:r>
            <a:endParaRPr lang="en-US" sz="88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тождества в геометрии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преобразовании выражений в 7 классе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самой идее, а в знаках и последовательности преобразований.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работа со знаком минус и скобками; дальше идут знаки и приведение подобных слагаемых.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учитывают область допустимых значений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смысл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при каких значениях переменной запись вообще имеет смысл. Это помогает заранее исключить недопустимые подстановки и избежать ошибочного вывода.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дробях знаменатель не должен обращаться в ноль, а в корнях чётной степени подкоренное выражение должно быть неотрицательным. Для каждого выражения условия свои.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 — проверка тождества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 допустимых значениях можно сравнивать выражения и делать вывод. Если забыть об ОДЗ, равенство может выглядеть верным, хотя на самом деле оно нарушается.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тождественно равные выражения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одному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убрать лишние скобки и применить свойства действий. После этого выражения становятся удобнее для сравнения и дальнейшего упрощения.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и объединить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сокращают, а подобные слагаемые складывают или вычитают. Так выражение приобретает более короткую и понятную запись без изменения значения.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получились одинаковые записи, выражения тождественно равны. Например, 5(x−2)+3x превращается в 8x−10.
</a:t>
            </a:r>
            <a:endParaRPr lang="en-US" sz="1186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тождественное преобразование сохраняет значение выражения при всех допустимых значениях. Поэтому важна не только красота записи, но и её точность.
</a:t>
            </a:r>
            <a:endParaRPr lang="en-US" sz="11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выражений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упрощении и проверке тождеств в школьной алгебре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из примера можно проверить на нескольких значениях и убедиться, что тождественное преобразование сохраняет результат.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нескольких значениях помогает быстро заметить ошибку в преобразовании, но окончательный вывод делают только алгебраически.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школьного курса алгебры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 из условия: x = -1, 2, 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примере: верно или нет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нескольких значениях помогает увидеть совпадение результатов, но не заменяет полноценное доказательство тождества.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дают одинаковые значения во всех указанных точках, значит преобразование выполнено 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 тождествах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для всех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остаётся верным при всех допустимых значениях переменной. Именно это отличает его от уравнения, где решение может быть только одно или несколько.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 — один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 равные выражения могут выглядеть по-разному, но всегда дают одинаковый результат. Это удобно при вычислениях, проверке и упрощении записей.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работать с тождествами, нужно уметь раскрывать скобки, применять свойства действий и приводить подобные слагаемые. Эти навыки часто используются вместе.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суммы, квадрат разности и разность квадратов позволяют быстро преобразовывать выражения. Они экономят время и уменьшают число вычислительных ошибок.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ОДЗ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проверкой всегда нужно учитывать область допустимых значений. Без этого можно принять неверное равенство за тождество и сделать ошибочный вывод.
</a:t>
            </a:r>
            <a:endParaRPr lang="en-US" sz="9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считать точнее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делают алгебру удобнее: они связывают разные записи одного выражения, упрощают вычисления и помогают проверять равенства. Чем увереннее вы владеете преобразованиями, тем легче решать задачи.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2026-05-29T20:46:03Z</dcterms:created>
  <dcterms:modified xsi:type="dcterms:W3CDTF">2026-05-29T20:46:03Z</dcterms:modified>
</cp:coreProperties>
</file>