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5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в лирике поэтов XIX века
</a:t>
            </a:r>
            <a:endParaRPr lang="en-US" sz="3535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стихах XIX века — родная земля, память и духовная опора.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поэзии XIX века: время поиска и перемен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принес России войны, реформы и острые споры о будущем страны. Поэты все чаще обращались к теме Родины, соединяя личные переживания с размышлениями о судьбе народа и историческом пути России.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651" y="2181169"/>
            <a:ext cx="321434" cy="2857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37483" y="2170429"/>
            <a:ext cx="3072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74399" y="2170429"/>
            <a:ext cx="2688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5797" y="2195455"/>
            <a:ext cx="321434" cy="25714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90629" y="2170429"/>
            <a:ext cx="307200" cy="307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поэты чувствуют Россию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память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у поэтов часто начинается с дома, детских впечатлений и знакомых с ранних лет мест. Через память о близком пространство страны становится личным и эмоционально убедительным.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речь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«Русь», «Отчизна», «край» и «родина» помогают поэтам передать любовь к стране. Язык делает образ России не отвлеченным, а живым, слышимым и близким читателю.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пейзаж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дорога, деревня, лес и степь создают узнаваемый русский мир. Эти образы помогают увидеть не только природу, но и характер страны — спокойный, широкий и стойкий.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жизнь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поэтов Россия неотделима от простых людей, их труда и повседневных забот. Через судьбу народа раскрываются сила, терпение и душевная широта страны.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звучит особенно сильно, когда поэт говорит о ней искренне и без официального пафоса. Личное отношение делает образ России понятным и трогательным.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природа как лицо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пейзаж в лирике XIX века узнается с первых строк: березы, поля, снега, леса, степи и бесконечные дороги. Эти детали создают образ большой и спокойной земли.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Тютчева и Фета природа не просто красива. Она передает внутренний ритм страны: широту, терпение, тихую силу и особую душевную ясность.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Россия в истории и языке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3600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показывает, что любовь к Родине связана не только с чувствами, но и с уважением к прошлому. Для него Россия — это память о предках и сила истории.
</a:t>
            </a:r>
            <a:endParaRPr lang="en-US" sz="1200" dirty="0"/>
          </a:p>
        </p:txBody>
      </p:sp>
      <p:sp>
        <p:nvSpPr>
          <p:cNvPr id="4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5" name="Text 3"/>
          <p:cNvSpPr txBox="1"/>
          <p:nvPr/>
        </p:nvSpPr>
        <p:spPr>
          <a:xfrm>
            <a:off x="32763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в его лирике занимает родной язык. Красота и точность речи становятся частью образа страны, а не просто средством выражения мысли.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6192600" y="2780175"/>
            <a:ext cx="25914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умеет соединять личное и общее. Его Россия живая, гармоничная и значимая для каждого, кто ощущает связь с культурой и родной землей.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год важен, потому что в стихотворении особенно ясно слышна искренняя, не парадная любовь к стране.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1841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2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 создания стихотворения «Родина», где поэт говорит о любви к простой и настоящей России.
</a:t>
            </a:r>
            <a:endParaRPr lang="en-US" sz="2224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Лермонтов, стихотворение «Родина» (1841).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поэзии Тютчева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6" name="Text 2"/>
          <p:cNvSpPr txBox="1"/>
          <p:nvPr/>
        </p:nvSpPr>
        <p:spPr>
          <a:xfrm>
            <a:off x="4851050" y="18767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не похожа на схему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 видит Россию как страну, которую нельзя понять только логикой. Его знаменитая мысль о том, что Россию «умом не понять», стала выражением ее особого характера.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51050" y="3407721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сила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лирике Россия связана с глубиной, исторической самобытностью и внутренней стойкостью народа. Это страна, в которой важны не только события, но и духовный смысл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лирике поэтов один мотив почти всегда поддерживает другой, поэтому образ Родины выглядит цельным и многослойным.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народная тема задают основу образа России, а история, вера и язык уточняют его смысл.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школьной программы по русской литературе XIX века.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образа России у поэтов XIX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Некрасов: Россия и судьба народа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Некрасова Россия показана через жизнь простых людей. Крестьянский труд, бедность и тяжелая доля становятся главным способом говорить о стране правдиво.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6" name="Text 3"/>
          <p:cNvSpPr txBox="1"/>
          <p:nvPr/>
        </p:nvSpPr>
        <p:spPr>
          <a:xfrm>
            <a:off x="32763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украшает действительность. Он показывает страдание, терпение и надежду на справедливость, поэтому его лирика звучит честно и очень сильно.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192600" y="2571750"/>
            <a:ext cx="25914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 у Некрасова — не фон, а сердце Родины. Именно через судьбу простого человека раскрывается подлинный образ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86507"/>
            <a:ext cx="4300800" cy="19163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каждый поэт раскрывает Родину по-своему, но все вместе они создают общий многогранный образ России.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автора свой угол зрения, но вместе они показывают Россию как живую, сложную и многозначную страну.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произведений поэтов XIX века.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XIX века и их представление о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499381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Афанасий Фет: тихая и лирическая Россия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128302" y="537925"/>
            <a:ext cx="36585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Россия раскрывается в коротких, почти мгновенных картинах: вечерний свет, тишина поля, запах трав, едва заметное движение воздуха. Так рождается чувство спокойной, близкой Родины.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28302" y="1480400"/>
            <a:ext cx="36585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спорит о судьбе страны напрямую, а показывает красоту простого мгновения. Маленькая деталь пейзажа у него становится знаком большой любви к родной земле и ее тихой гармонии.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лирике создается образ России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отдельная деталь в стихотворении постепенно превращается в обобщенный образ Родины.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фольклорные черты
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4" name="Text 2"/>
          <p:cNvSpPr txBox="1"/>
          <p:nvPr/>
        </p:nvSpPr>
        <p:spPr>
          <a:xfrm>
            <a:off x="36000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XIX века вводят в стихи простые, знакомые слова, чтобы речь звучала естественно и близко читателю. Такая интонация помогает увидеть живой характер русского народа.
</a:t>
            </a:r>
            <a:endParaRPr lang="en-US" sz="1200" dirty="0"/>
          </a:p>
        </p:txBody>
      </p:sp>
      <p:sp>
        <p:nvSpPr>
          <p:cNvPr id="5" name="Text 3"/>
          <p:cNvSpPr txBox="1"/>
          <p:nvPr/>
        </p:nvSpPr>
        <p:spPr>
          <a:xfrm>
            <a:off x="2526345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обращения и песенные ритмы делают стихотворение похожим на устный рассказ или народную песню. Благодаря этому образ России становится теплее и узнаваемее.
</a:t>
            </a:r>
            <a:endParaRPr lang="en-US" sz="1200" dirty="0"/>
          </a:p>
        </p:txBody>
      </p:sp>
      <p:sp>
        <p:nvSpPr>
          <p:cNvPr id="6" name="Text 4"/>
          <p:cNvSpPr txBox="1"/>
          <p:nvPr/>
        </p:nvSpPr>
        <p:spPr>
          <a:xfrm>
            <a:off x="4692690" y="2571750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поговорки и фольклорные обороты передают народную мудрость без прямых объяснений. В них слышатся терпение, стойкость и спокойная внутренняя сила.
</a:t>
            </a:r>
            <a:endParaRPr lang="en-US" sz="1200" dirty="0"/>
          </a:p>
        </p:txBody>
      </p:sp>
      <p:sp>
        <p:nvSpPr>
          <p:cNvPr id="7" name="Text 5"/>
          <p:cNvSpPr txBox="1"/>
          <p:nvPr/>
        </p:nvSpPr>
        <p:spPr>
          <a:xfrm>
            <a:off x="6859050" y="2572017"/>
            <a:ext cx="1924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поэт использует народную речь, Родина воспринимается не как отвлеченное понятие, а как общий дом. Такой образ особенно понятен и близок школьному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0466"/>
            <a:ext cx="3048000" cy="2461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7958" y="2680466"/>
            <a:ext cx="3048000" cy="24616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79" y="2680466"/>
            <a:ext cx="3048000" cy="24616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деревня, дорога: три пространства России в лирике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1342550"/>
            <a:ext cx="2397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Москва и память веков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поэтов Москва часто становится знаком истории, старинной культуры и связи с предками. В ее образе слышится уважение к прошлому и ощущение большой национальной памяти, которая продолжает жить в настоящем.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314922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Деревня как сердце народной 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Деревенский мир в лирике связан с трудом, тишиной, простотой и повседневным бытом. Через него поэты показывают жизнь обычных людей, их заботы, терпение и устойчивую связь с землей.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308778" y="1342550"/>
            <a:ext cx="2475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путь страны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дороги передает движение, ожидание и надежду на перемены. Он соединяет разные части огромной страны и словно ведет читателя от личного переживания к размышлению о будущем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на диаграмме условны и отражают преобладающие интонации, а не точный подсчет строк или стихотворений.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поэтов любовь к Родине звучит по-разному, но почти всегда соединяет чувство, размышление и внутреннюю ответственность.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мотивам анализа лирики поэтов XIX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Настроения в поэзии о России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635475" y="550975"/>
            <a:ext cx="3378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и военная слава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848000" y="437251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Отечественная война становится важным историческим ориентиром для литературы. Память о ней укрепляет чувство национального достоинства и уважения к подвигу.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326075" y="19831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осмысление прошлого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обращаются к образам героев, предков и памятных событий. История в их стихах звучит как живой источник силы, а не как сухой перечень дат.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843313" y="3529038"/>
            <a:ext cx="3936000" cy="11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поколений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Прошлые победы помогают современникам лучше понять свою ответственность перед страной. Так историческая память превращается в нравственный урок для читателя.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48075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Россия: вера, нравственность, совесть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332750" y="48735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5073485" y="2145500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поэтическом образе Родины важны не только пейзажи, но и внутренний мир человека. Россия предстает как пространство веры, молитвы и нравственного выбора.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073475" y="3087975"/>
            <a:ext cx="37134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Колокольный звон, церковь, тишина и смирение создают ощущение духовной опоры. Такой образ противопоставлен суете, равнодушию и пустоте, поэтому звучит особенно серьезно.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соперничество, а разные художественные взгляды на одну страну.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России складывается из нескольких поэтических интонаций, поэтому литература XIX века особенно богата и разнообразна.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на основе обзорного сопоставления лирики XIX века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образа России у поэтов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84350" y="389829"/>
            <a:ext cx="300000" cy="26666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4281" y="1496638"/>
            <a:ext cx="260138" cy="297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350" y="2647413"/>
            <a:ext cx="300000" cy="2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5700" y="3740887"/>
            <a:ext cx="297300" cy="297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поэтического образа России сегодня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5534400" y="374512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XIX века помогают сохранить представление о прошлом страны, ее языке и традициях. Они учат видеть в литературе живую часть исторической памяти.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534400" y="1496638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пейзажи поэты показывают красоту родной земли и учат замечать ее в простых деталях. Это развивает внимательность и бережное отношение к окружающему миру.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534400" y="2618763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России звучат труд, терпение и сила простых людей. Благодаря этому Родина воспринимается как общая судьба многих поколений, а не только как карта страны.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5534400" y="3740887"/>
            <a:ext cx="32496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чувства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показывает, что родной язык может быть точным, красивым и выразительным. Для школьника это важный пример того, как слово помогает понять и полюбить свою страну.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лирике XIX века: образ, который остается живым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XIX века показали Россию через природу, народ, историю и духовные ценности. Их стихи помогают почувствовать Родину не только умом, но и сердцем.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2026-05-22T10:59:07Z</dcterms:created>
  <dcterms:modified xsi:type="dcterms:W3CDTF">2026-05-22T10:59:07Z</dcterms:modified>
</cp:coreProperties>
</file>