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геометрии: основные идеи и примеры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фигура совпадает сама с собой после поворота на 180°.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центральная симметрия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сравнивать фигуры, находить соответствующие точки и узнавать знакомые узоры, снежинки и орнаменты, которые сохраняют вид после поворота на 180°.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центральной симметрии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называются центрально симметричными относительно точки O, если O является серединой отрезка, соединяющего эти точки. Они лежат на одной прямой и равноудалены от центра.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целиком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имеет центральную симметрию, если каждой её точке соответствует точка той же фигуры, полученная относительно одного и того же центра. Тогда вся фигура совпадает сама с собой.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быть центр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может находиться внутри фигуры, на её границе или даже вне фигуры. Важно не положение центра, а то, что пары соответствующих точек устроены одинаково.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симметричной точки относительно центра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 и её образ A′ должны лежать на одной прямой с центром O. Это главное условие: без общей прямой симметричную точку построить нельзя.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всегда является серединой отрезка AA′. Поэтому удобно сначала найти середину, а затем проверить, совпадает ли она с заданным центром симметрии.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OA и OA′ обязаны быть одинаковыми. Если отложить от центра столько же клеток или сантиметров в противоположную сторону, получится нужная точка.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образ фигуры при центральной симметрии
</a:t>
            </a:r>
            <a:endParaRPr lang="en-US" sz="225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построения симметричной фигуры относительно выбранного центра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 осевая симметрия: главное различие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преобразований помогает не путать точку центра и ось отражения.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преобразования сохраняют форму и размеры, но выполняются по-разному: одно связано с точкой, другое — с прямой.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свойства центральной и осевой симметрии из школьного курса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центральной симметрией и без неё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увидеть: центр симметрии обычно связан с парным расположением частей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и специальных фигур центр симметрии встречается чаще, а у треугольника и большинства произвольных фигур его нет.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геометрических фигур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всегда имеют центр симметрии
</a:t>
            </a:r>
            <a:endParaRPr lang="en-US" sz="2678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центр симметрии находится в точке пересечения диагоналей. После поворота на 180° каждая вершина переходит в противоположную, и фигура полностью совпадает сама с собой.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ромб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ромб тоже имеют центр симметрии, потому что являются частными случаями параллелограмма. Их диагонали и стороны расположены так, что противоположные части совпадают попарно.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центр симметрии также лежит в точке пересечения диагоналей. Эта точка одинаково удалена от всех вершин, поэтому поворот на 180° не меняет вид фигуры.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окружности центр симметрии совпадает с её геометрическим центром. Любая точка окружности имеет на противоположной стороне такую же точку, поэтому окружность совпадает сама с собой при повороте.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у которых центра симметрии нет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нет центральной симметрии: невозможно подобрать одну точку, чтобы все три вершины после поворота совпали с вершинами того же треугольника.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многоугольник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многоугольника нет пар противоположных вершин и одинаково расположенных сторон, то центра симметрии тоже нет. Фигура не сохраняет равномерное расположение частей.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Произвольная трапеция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обычной трапеции центр симметрии отсутствует, потому что её боковые стороны и основания не образуют одинаковые пары противоположных точек относительно одной середины.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на координатной плоскости
</a:t>
            </a:r>
            <a:endParaRPr lang="en-US" sz="2493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90700" y="3277600"/>
            <a:ext cx="39534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координат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700" y="3574025"/>
            <a:ext cx="3953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симметрии находится в начале координат, то точка с координатами (x; y) переходит в точку (-x; -y). Меняются знаки обеих координат одновременно.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686875" y="3277600"/>
            <a:ext cx="39534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построений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86875" y="3574025"/>
            <a:ext cx="3953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легко строить симметричные точки, отрезки и многоугольники по клеткам. Это помогает быстро проверять ответы и замечать ошибки в 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180° как образ центральной симметрии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не меняет размеры фигуры: меняется только её расположение относительно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измеримые свойства сохраняются, поэтому центральная симметрия является движением.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наличие центра симметрии у фигуры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заметные точки фигуры: вершины, концы отрезков или характерные углы. Для многоугольника удобнее всего работать с противоположными вершинами и сравнивать их попарно.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пары точек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O является центром симметрии, то она должна быть серединой отрезка между каждой парой соответствующих точек. Это основной критерий, который нужно проверять без исключений.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середину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центр симметрии находится в точке пересечения диагоналей. Это хороший ориентир: если диагонали делятся пополам, проверка обычно сразу подтверждает симметрию.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пример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надёжного вывода проверьте не одну, а две или три пары точек. Если хотя бы одна пара не даёт общую середину, фигура не обладает центральной симметрией.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несколько пар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центра симметрии у многоугольника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противоположным вершинам и серединам отрезков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координатных пар при центральной симметрии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координаты точки при центре симметрии в начале координат.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центре в начале координат каждая координата меняет знак; точки на осях остаются на той же оси.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центральной симметрии на координатной 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 орнаментах, узорах и 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Узор, который держит равновесие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плитке и в декоративных орнаментах центральная симметрия помогает создать ощущение порядка. Если мысленно повернуть такой рисунок на 180°, его части останутся согласованными и узнаваемыми. Именно поэтому многие узоры выглядят аккуратно и завершённо.
</a:t>
            </a:r>
            <a:endParaRPr lang="en-US" sz="934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как пример из 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часто воспринимается как хрупкий природный символ симметрии. Её лучи расположены вокруг центра, и общая форма сохраняет равновесие. Это наглядно показывает, что геометрические идеи можно увидеть не только на чертеже, но и в природе.
</a:t>
            </a:r>
            <a:endParaRPr lang="en-US" sz="99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Звёзды, цветы и листья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морских звёзд, некоторых цветов и отдельных листьев части располагаются вокруг центра достаточно равномерно. Такие объекты удобно сравнивать с геометрическими фигурами, потому что их строение помогает заметить связь между математикой и реальными формами.
</a:t>
            </a:r>
            <a:endParaRPr lang="en-US" sz="8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сохраняются при центральной симметрии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образа фигуры важно помнить: каждая точка переносится строго на равное расстояние от центра в противоположную сторону.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сохраняет все основные геометрические характеристики, но меняет ориентацию фигуры.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движения в 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центральной симметрией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 центр симметрии принимают середину стороны или произвольную точку на рисунке. На самом деле центр должен быть серединой отрезка между двумя соответствующими точками фигуры.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центр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новых точек важно соединять их в том же порядке, что и исходные вершины. Если перепутать последовательность, получится другая фигура, хотя точки будут отмечены правильно.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соединения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координатных задачах иногда меняют знак лишь у одной координаты. Для центральной симметрии с центром в начале координат нужно одновременно заменить знак и у x, и у y.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только одной координаты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образ точки откладывают не по другую сторону от центра, а рядом с исходной точкой. Тогда фигура не переходит в симметричный образ и построение становится неверным.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сторона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в тетради и на координатной сетке
</a:t>
            </a:r>
            <a:endParaRPr lang="en-US" sz="241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получить симметричную точку или фигуру относительно заданного центра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набор ключевых фактов по 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основные определения, правила и опорные точки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построения, свойства фигур и работу с координатами в единую систему правил.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центральной симметрии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центральной симметрии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показывает, как фигура может менять положение, не теряя форму и размеры. Она помогает уверенно строить изображения, читать координаты и замечать симметрию в окружающем мире.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2026-05-29T02:24:10Z</dcterms:created>
  <dcterms:modified xsi:type="dcterms:W3CDTF">2026-05-29T02:24:10Z</dcterms:modified>
</cp:coreProperties>
</file>