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состав слова и способы образования новых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и словообразование: из чего состоит и как создаётся слово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помогает видеть смысл слова, находить орфограммы и быстрее подбирать проверочные формы. Эти умения нужны для грамотного письма и уверенной работы со словарным запасом.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Морфема — минимальная значимая часть слова
</a:t>
            </a:r>
            <a:endParaRPr lang="en-US" sz="237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морфема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Морфема — это наименьшая часть слова, которая имеет значение. Именно из морфем складывается строение слова, поэтому их выделяют при разборе и анализе правописания.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морфемы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основным морфемам относят корень, приставку, суффикс и окончание. Каждая из них стоит в своём месте и выполняет собственную роль в слове.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 — это часть слова без окончания. Она сохраняет главное лексическое значение и помогает увидеть, какая часть остаётся неизменной при изменении формы.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их различать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помогают не путать похожие по звучанию слова и точнее понимать их смысл. Без этого трудно правильно определять состав слова и объяснять его написание.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28803"/>
            <a:ext cx="3962400" cy="20336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морфема занимает своё место и выполняет особую функцию в слове.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несёт общий смысл, приставка и суффикс создают новые слова, а окончание отвечает за форму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«Состав слова».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морфемы и их функции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Корень: общая часть родственных слов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основное значение слова и объединяет родственные слова. Именно по нему можно понять, что вода, водный и подводный связаны между собой по смыслу.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образуют смысловую семью: у них общий корень, но разные оттенки значения. Поэтому лес, лесной и лесник воспринимаются как близкие по смыслу слова.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ещё не делает слова родственными. Для проверки нужно искать общую часть значения и одинаковый корень, а не полагаться только на внешнее сходство.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корня помогает быстрее находить проверочные слова, замечать связи в словаре и точнее разбирать слово по составу. Это полезно и при письме, и при чтении.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гнезде слова расходятся по значениям: предмет, признак, лицо.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одного корня образуется несколько слов, и большинство из них называют предметы; отдельно выделяется слово, обозначающее признак.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учебного примера: лес, лесной, лесник, перелесок, лесочек, лесовик.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Словообразовательное гнездо с корнем лес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Приставка: часть слова перед корнем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46000" y="17329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стоит приставка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находится перед корнем и присоединяется к основе слова. Она не существует отдельно, но заметно влияет на смысл, когда к слову добавляется новая начальная часть.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2700" y="7080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показывать направление, приближение, удаление или повтор действия. Поэтому ехать, уехать, приехать и переехать называют разные ситуации, хотя исходное значение остаётся связанным.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2700" y="2900075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приставок русский язык создаёт новые слова и уточняет смысл уже известных. В некоторых словах бывает несколько приставок, и тогда значение становится ещё точнее и сложнее.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Суффикс: часть слова после корня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суффикса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 перед окончанием. Он помогает строить новые слова или придавать слову дополнительные оттенки значения, заметные при морфемном разборе.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могут делать слово ласковым, маленьким или более близким по смыслу. Так возникают формы вроде домик или лесочек, где значение становится мягче и конкретнее.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лиц и 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суффикс называет человека по занятию, роли или признаку: лесник, школьник, зимний. Через него слово получает новое лексическое значение.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встречаются в словах разных частей речи и могут работать по-разному. Поэтому важно смотреть не только на форму, но и на значение и место суффикса.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выполнить морфемный разбор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выделить части слова без 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37850" y="1120663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изменяется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меняется, когда слово стоит в разных формах: стол, стола, столу, столом. Оно помогает показать число, падеж, род или лицо и связано с грамматическим значением.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37850" y="228620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 — это часть слова без окончания. Она остаётся постоянной и несёт главное лексическое значение, поэтому по ней легче узнавать смысл слова в разных формах.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7850" y="345175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неизменяемо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слов окончания нет совсем. Тогда основа совпадает со всем словом: вчера, очень, кафе. Такие слова не изменяются по форме, но сохраняют своё значение.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 окончание: что меняется в слове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066" y="1661225"/>
            <a:ext cx="3147368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путями в русском языке появляются новые слова.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образуются разными способами, и каждый из них влияет на смысл и состав слова по-своему.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«Словообразование»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словообразования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Словообразовательное гнездо как система слов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словобразовательном гнезде все слова связаны одной смысловой основой. Общий корень помогает увидеть, какие слова родственные, а какие лишь случайно похожи по звучанию.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ветви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одного слова могут образовываться названия признаков, действий, лиц и уменьшительных форм. Поэтому гнездо показывает не одно слово, а целую сеть взаимосвязанных слов.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 центром и ответвлениями помогает понять, что слова в языке возникают по определённым правилам. Это делает изучение слов более наглядным и удобным для запоминания.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удобно видеть не только способ, но и связь между составом слова и его значением.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способы представлены примерно одинаково: русский язык использует несколько моделей словообразования, а не одну.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«Способы словообразования»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образования слов встречаются в школьных примерах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и соединительные гласные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51950" y="17329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слово объединяет две основы, чтобы назвать предмет или явление точнее. Так появляются слова пароход, лесостепь, земледелие, где смысл складывается из двух частей.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8650" y="8030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и Е между основами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сложных словах между основами пишется соединительная гласная о или е: водопровод, паровоз, землетрясение. Она помогает соединить части слова и облегчает произношение.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8650" y="20506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основ особенно полезно в учебных и научных текстах. Такие слова помогают кратко и точно обозначать технические объекты, природные явления, профессии и 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28803"/>
            <a:ext cx="3962400" cy="20336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состав слова помогает определить, как оно образовано и что обозначает.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определён состав слова, тем легче понять его значение и способ образования.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«Словообразование»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слов: как меняется значение и состав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и орфография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приставок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разобрано по морфемам, легче заметить приставку и не перепутать её с частью корня. Это особенно важно в словах с похожим началом и разным значением.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под 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понять, как слово образовано, и проверить его написание. В словах лесок, травка, записка именно суффикс часто вызывает ошибки при письме.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помогает находить корень и подбирать проверочные слова. Так легче писать слова с безударными гласными и согласными, не полагаясь только на слух.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Цветовое выделение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выделить приставку, корень и суффикс разными цветами, орфограмма становится заметнее. Такой приём помогает школьнику быстрее увидеть опасное место в слове.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Определи: форма слова или однокоренное слово?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различать грамматические формы и родственные слова по смыслу и составу.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слова связаны не только общим корнем, но и темой обучения, знания и передачи опыта.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одного корня могут образовываться слова разных частей речи и с разными оттенками значения.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«Корень и словообразование»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 — разные значения близких слов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06" y="3338023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 морфемном разборе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приставку принимают за часть корня или наоборот. Чтобы не ошибиться, нужно подбирать родственные слова и смотреть, где сохраняется общий смысл.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выделяют там, где его нет. Это случается, если слово разбирают только по звучанию, не учитывая его значение и способ образования.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 легко спутать с однокоренными словами. Проверка по окончанию и смыслу помогает понять, изменилось ли слово грамматически или появилось новое слово.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чередованием, например друг — дружить, берег — бережок, требуют особого внимания. Здесь важно учитывать не только буквы, но и изменение корня.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показывает, из каких значимых частей строится слово, а словообразование объясняет, как появляются новые слова. Эти знания помогают писать грамотнее и лучше понимать русский язык.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 строение и смысл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2026-05-28T09:40:45Z</dcterms:created>
  <dcterms:modified xsi:type="dcterms:W3CDTF">2026-05-28T09:40:45Z</dcterms:modified>
</cp:coreProperties>
</file>