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Рубцов. «Видения на холме»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стихотворение о родной земле, памяти и красоте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слушать тишину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слушать тишину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писал просто, но очень тепло. В его стихах живут деревня, природа, дом и человеческие чувства. Поэтому их легко понять и почувствовать даже детям.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«видения»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Холм, с которого видно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вершины холма открывается широкий простор. Вдали заметны поля, дорожки и деревня, а над всем — большое небо. Такое место будто помогает увидеть не только пейзаж, но и дорогие сердцу воспоминания.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возвращает родной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вдаль, в памяти оживают знакомые места. Простая дорога, тихая деревня и поле становятся особенно близкими. В стихотворении именно так рождается чувство родины — спокойно и очень по-доброму.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остаётся в сердце человека надолго. Даже если жизнь меняется, память о доме, детстве и любимых местах продолжает согревать.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говорит об этом очень тихо и просто. Его стихи не спорят с читателем, а будто напоминают: самое дорогое часто живёт в обычных картинах.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холм, поле и небо поэт показывает большую любовь к родине. Она не громкая, а светлая, искренняя и немного грустная.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тексте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тексте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поле, трава, дорога и небо. Эти картины создают ощущение простора и тишины, как будто мир вокруг остановился и слушает сам себя.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просто красивый фон. Она хранит воспоминания героя, помогает ему думать о прошлом и чувствовать связь с родной землёй.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мир с нежностью. Он замечает не только большие картины, но и простую красоту, которая обычно прячется в повседневной жизни.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любит свою землю и помнит о ней с благодарностью. Для него родные места — это не просто пейзаж, а часть души.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настроении есть лёгкая грусть. Это не печаль от беды, а тихое сожаление о прошлом, которое уже нельзя вернуть.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лирического героя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действия. Зато есть особое внутреннее тепло, которое делает текст живым и очень близким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мысли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образов помогает увидеть, как пейзаж превращается в воспоминание и чувство.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лирическое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важнее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главным становятся настроение и переживания героя. Здесь нет длинной истории, зато есть искреннее чувство к родной стороне.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небо, дорога и тишина помогают передать душевное состояние. Природа словно говорит вместе с героем и поддерживает его мысли.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строки звучат неторопливо, как тихий разговор. Такой ритм помогает читателю не спешить и внимательно вслушаться в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можно представить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можно представить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Высокий холм, с которого видно далеко вокруг, сразу создаёт чувство простора. Кажется, что ветер там шепчет совсем тихо, а небо лежит почти рядом.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легко увидеть широкое поле, узкую дорожку и деревенские дома. Всё это выглядит просто, но очень тепло, будто знакомо с детства.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выбирает простые слова, чтобы каждый читатель мог сразу представить картину. От этого стихотворение звучит понятно и очень естественно.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интонация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звуки и плавный ритм делают речь спокойной. Кажется, что поэт не торопится, а тихо делится дорогим воспоминанием.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холма, неба и дороги создают особую мелодию. Из-за неё стихотворение легко запомнить и приятно читать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памяти в стихотворении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сначала возвращает герою картины детства: знакомые места, тишину и простые радости. Они возникают не как далёкое прошлое, а как живое и тёплое чувство.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становится особенным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холм превращается в точку, откуда открывается вся родная сторона. Через него прошлое будто поднимается навстречу взгляду и становится ближе.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сила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память помогает сохранить любовь к родной земле. Она не даёт забыть важное и тихо согревает сердце, даже если жизнь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стихах Рубцова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Рубцов показывает деревню не шумной, а спокойной и душевной. В ней чувствуется тепло дома, близость природы и размеренная жизнь, которую легко полюбить.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этом стихотворении деревня связана с дорогой, полем и воспоминаниями. Она становится частью родного мира, который хранится в сердце особенно бережно.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стихах Рубцова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Представьте, что герой стоит на холме и смотрит вдаль. Тогда сразу яснее, откуда рождаются его мысли и почему картина кажется такой просторной.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текст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Важно заметить тишину вокруг. Она помогает почувствовать не только красоту природы, но и спокойное, задумчивое настроение лирического героя.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Простые детали — поле, дорога, деревня, небо — собираются в один образ. Так читателю легче увидеть, как из пейзажа вырастает чувство любви к родине.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читать стихотворение медленно, открывается его главное звучание. Оно не торопится, а мягко ведёт к памяти, благодарности и тихой грусти.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стихотворения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холма видно далеко вокруг, поэтому он становится местом, где прошлое и настоящее встречаются. Отсюда особенно ясно чувствуется простор родной земли.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тишина создают спокойную картину природы. Эти слова помогают представить мир без суеты, где можно спокойно думать и вспоминать.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стихотворении звучит как образ дома и корней. Она напоминает о близких людях, знакомых дорожках и детских впечатлениях.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объединяют всё стихотворение. Они показывают, что картины природы для героя не случайны, а связаны с любовью к родной стороне.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Настроение в стихотворении тихое и светлое. Оно похоже на спокойный вечер, когда смотришь вдаль и вспоминаешь что-то очень дорогое.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этом в тексте слышится лёгкая грусть. Она не печалит, а делает чувства глубже, потому что вместе с красотой природы приходит память о прошлом.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замечать красоту в простых вещах. Небо, поле, тропинка и тишина могут быть не менее важны, чем что-то яркое и громкое.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Рубцов показывает, что природа хранит душевную силу. Стоит только присмотреться, и обычный пейзаж помогает лучше понять себя и свои чувства.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Оно напоминает, что родные места помогают человеку помнить своё детство. Когда вспоминаешь дом и семью, сердце становится теплее и добрее.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сокращённый вариант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сокращённый вариант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Читая сокращённый вариант, нужно искать главные образы: холм, природу, память и любовь к родной земле. Именно они несут основной смысл стихотворения.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Менее важные детали можно пропустить, чтобы не потерять нить. Тогда текст становится короче, но его тёплое настроение и главное чувство остаются ясными.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короткое, поэтому его легко прочитать и представить. Небольшой объём помогает быстро уловить главное и не запутаться в словах.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Речь у Рубцова простая и звучная. Нет сложных выражений, зато есть искренность, а она запоминается лучше любых хитрых слов.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стихотворении много ясных картин. Холм, поле и небо сразу возникают в воображении, словно тихая открытка из родного края.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Тон стихотворения спокойный и доверительный. Кажется, будто кто-то негромко делится самым дорогим воспоминанием, и его хочется слушать до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«Видения на холме» — это тихий рассказ о родной природе и о том, как человек хранит в памяти дорогие места.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простые картины Рубцов показывает сильные чувства: любовь к России, благодарность прошлому и светлую грусть по ушедшему времени.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Стихотворение оставляет тёплое впечатление, потому что в нём есть и красота, и доброта, и очень личное воспоминание о родной земле.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стихотворению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которую не забыть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М. Рубцова напоминает: самые дорогие картины живут в памяти. Холм, поле, деревня и небо помогают человеку чувствовать родную землю сердцем.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2026-05-20T08:53:20Z</dcterms:created>
  <dcterms:modified xsi:type="dcterms:W3CDTF">2026-05-20T08:53:20Z</dcterms:modified>
</cp:coreProperties>
</file>