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полезен, если работать за ним разумно.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 здоровье: как пользоваться техникой без вреда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компьютеру нужен режим, а не только интерес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компьютер нужен для уроков, игр, видео и общения. Но растущий организм особенно чувствителен к неудобной позе, долгому сидению и поздним экранам.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работы за компьютером человек моргает реже. Из-за этого поверхность глаза быстрее пересыхает, появляется ощущение песка, жжение и заметная усталость.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смотреть на близкий экран, глазным мышцам приходится постоянно удерживать фокус. От этого к вечеру снижается чёткость зрения и становится труднее читать.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экран влияет на глаза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свет, мелкий шрифт и работа в темноте усиливают нагрузку. Глазам приходится напрягаться сильнее, поэтому дискомфорт появляется раньше и ощущается заметнее.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жалобы после долгой работы за компьютером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симптомы чаще всего появляются первыми и почему нельзя игнорировать усталость.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жалоб связано с глазами и мышцами шеи и спины, значит нагрузка распределяется на весь организм.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диаграммы; условное распределение жалоб школьников.
</a:t>
            </a:r>
            <a:endParaRPr lang="en-US" sz="12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за компьютером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и положение 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лучше держать на расстоянии 50–70 см от глаз. Его верхняя часть должна быть примерно на уровне взгляда или немного ниже, чтобы шея не тянулась вперёд.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тела за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должна опираться на спинку стула, стопы стоять на полу, а локти быть согнуты примерно под прямым углом. Так тело меньше устаёт и сохраняет ровное положение.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807032"/>
            <a:ext cx="4348200" cy="26472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перегружается при длительной работе за экраном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части тела страдают при долгой работе за компьютером и к чему это приводит.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перегружает не только зрение: страдают мышцы, осанка, руки и способность долго сохранять внимание.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«Компьютер и здоровье».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утомление при работе за компьютером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усталость нарастает постепенно, от первых незаметных признаков до явного снижения работоспособности.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9226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и осанка школьника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долго сидит с округлённой спиной, мышцы спины работают неравномерно. Постепенно появляется привычка наклоняться вперёд даже тогда, когда компьютер уже выключен.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Сутулость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опираться на один локоть или сидеть перекошенно, позвоночник получает разную нагрузку справа и слева. Со временем это мешает держать ровную и устойчивую посадку.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один бок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наклон головы увеличивает нагрузку на шею и плечи. Из-за этого к концу дня может появляться тяжесть, напряжение и желание постоянно менять позу.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вперёд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Экранное время вечером и качество сна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заканчивается использование телефона или компьютера, тем меньше остаётся спокойного времени на отдых и восстановление.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вечернее экранное время связано с более трудным засыпанием, худшим сном и утренней усталостью.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учебного графика; условная зависимость качества сна от вечернего экранного времени.
</a:t>
            </a:r>
            <a:endParaRPr lang="en-US" sz="111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вечером экран мешает засыпать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экрана воспринимается мозгом как сигнал бодрствования. Из-за этого организму сложнее переключиться на ночной режим и спокойно подготовиться ко сну.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и подростков привычка смотреть в телефон, планшет или компьютер перед сном особенно заметна. Если не сделать паузу заранее, засыпание часто откладывается на более позднее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4119" y="3188538"/>
            <a:ext cx="267563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компьютер занимает почти всё свободное время, сокращаются прогулки, игры во дворе и спортивные занятия. Организм получает меньше нагрузки, и выносливость снижается заметно быстрее.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движения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зарядка, ходьба и подвижные игры помогают восстановить тонус после уроков за экраном. Регулярное движение компенсирует вред от сидения и поддерживает общее самочувствие.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через активность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почти не включает мышцы спины и живота. Если они работают мало, тело быстрее устает, а удерживать ровную позу становится всё труднее даже в обычной жизни.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мышцы корпуса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чему приводит сидячий день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экранного времени — меньше движения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будний день экран часто занимает время, которое можно было бы потратить на прогулку, спорт или активные игры во дворе.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часов у экрана, тем меньше остаётся на движение; в выходной при сокращении экрана активность заметно растёт.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учебной диаграммы, 2025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паузы при работе за компьютером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чередовать работу и отдых, чтобы снизить утомление глаз и мышц.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частые паузы помогают лучше, чем редкие длинные перерывы: они раньше снимают напряжение и не дают усталости накапливаться.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режиму работы за экраном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цифровая гигиена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уменьшить нагрузку на глаза, спину и нервную систему.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лёжа и слишком низко расположенный экран заставляют шею постоянно быть в напряжении. Из-за этого быстрее появляются боль, скованность и желание сменить позу.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игра или чтение без остановки перегружают глаза и кисти. Моргание становится реже, движения повторяются однообразно, а усталость накапливается почти незаметно.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опасны вредные привычки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привычки повторяются каждый день, организм хуже восстанавливается. Усталость приходит раньше, а обычная учебная работа начинает требовать больше усилий и внимания.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устройства в темной комнате усиливает контраст между экраном и фоном. Глазам приходится сильнее адаптироваться, поэтому возникает дискомфорт, сухость и ухудшение четкости.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снизить вред от компьютера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работают вместе: одна мера не заменяет другую, поэтому важно сочетать режим, движение и удобное рабочее место.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не отдельное правило, а набор привычек: паузы, правильная посадка, свет и ограничение экрана вечером.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рекомендаций по гигиене работы за компьютером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 удобное рабочее место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должно быть освещено равномерно: без резких теней, бликов и слишком яркого света в глаза. Если экран отражает окно или лампу, зрение устаёт быстрее.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и стул должны помогать сидеть ровно, а клавиатура — находиться так, чтобы руки не поднимались слишком высоко. Тогда плечи меньше напрягаются, а спина не сутулится.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обратиться за помощью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головные боли, покраснение глаз или размытое изображение повторяются часто, не стоит ждать. Об этом нужно сразу сказать родителям или школьному медработнику.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из-за вечернего экрана трудно заснуть и утром не хватает бодрости, важно обсудить это со взрослыми. Чем раньше заметить проблему, тем легче её исправить.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Двоение, частое прищуривание и ухудшение зрения — это повод записаться к врачу. Специалист оценит состояние глаз и подскажет, как снизить нагрузку.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в шее, спине или кистях после работы за компьютером может означать, что нагрузка слишком велика. Взрослые помогут изменить режим и проверить посадку.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72400"/>
            <a:ext cx="4348200" cy="21165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на каждый день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запомнить простые действия, которые уменьшают усталость и делают работу за экраном безопаснее.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ежедневные действия дают устойчивый результат: они снижают нагрузку, помогают сохранять внимание и поддерживают сон и осанку.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рекомендации по режиму дня и работе за экраном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помогает учиться и общаться, но здоровье сохраняется только при правильной посадке, регулярных паузах и разумном вечернем режиме. Эти привычки доступны каждому школьнику.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 полезен, если соблюдать меру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2026-05-20T22:09:34Z</dcterms:created>
  <dcterms:modified xsi:type="dcterms:W3CDTF">2026-05-20T22:09:34Z</dcterms:modified>
</cp:coreProperties>
</file>