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регуляции жизнедеятельности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жизнедеятельности поддерживает равновесие и адаптацию организма к среде.
</a:t>
            </a:r>
            <a:endParaRPr lang="en-US" sz="379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управляет своей работой
</a:t>
            </a:r>
            <a:endParaRPr lang="en-US" sz="2596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использует нервную, гуморальную и комбинированную регуляцию для координации всех процессов и поддержания внутренней среды в изменяющихся условиях.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гомеостаза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— способность организма сохранять постоянство внутренней среды, обеспечивая стабильность жизненно важных параметров для нормальной работы всех систем.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гомеостаза включают температуру тела около 36,6 °C, уровень сахара в крови от 3,5 до 5,5 ммоль/л и артериальное давление 120 на 80 мм рт. ст.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эти показатели выходят за нормы, включаются внутренние механизмы регуляции, направленные на восстановление баланса и сохранение здоровья.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регуляции организма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реагирует на внешние и внутренние изменения через электрические сигналы, управляя мышцами и органами для мгновенной адаптации.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система действует через гормоны и другие биологически активные вещества, влияя медленнее, но на более длительных интервалах и охватывая весь организм.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поддерживает стабильность, прекращая действие регуляторного механизма при достижении оптимального состояния организма.
</a:t>
            </a:r>
            <a:endParaRPr lang="en-US" sz="1583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обратная связь усиливает процессы, например, при свертывании крови или родах, усиливая эффект до завершения задачи.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связь передаёт информацию «вперед», вызывая ответ организма на раздражитель, обеспечивая его быструю адаптацию.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позволяет контролировать интенсивность ответов, предотвращая перегрузки и сохраняя здоровье организма.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обратной связи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регуляция: определение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— это контроль функций организма с помощью химических веществ, циркулирующих в крови, влияющих на разные органы и ткани.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главным регуляторам относятся гормоны, ионы, витамины и продукты обмена веществ, которые обеспечивают длительное и распространённое воздействие.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позволяет организмам адаптироваться к изменениям среды, регулировать обмен веществ и поддерживать внутреннее равновесие.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25" y="907076"/>
            <a:ext cx="2032500" cy="1921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625" y="906716"/>
            <a:ext cx="2063100" cy="19220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875" y="906716"/>
            <a:ext cx="2063100" cy="19220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150" y="906716"/>
            <a:ext cx="2063100" cy="19220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02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«главный дирижёр» эндокринной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выделяет важнейшие гормоны, регулирующие рост, обмен веществ и работу других желез. Он обеспечивает слаженную работу всего организма.
</a:t>
            </a:r>
            <a:endParaRPr lang="en-US" sz="1202" dirty="0"/>
          </a:p>
        </p:txBody>
      </p:sp>
      <p:sp>
        <p:nvSpPr>
          <p:cNvPr id="9" name="Text 1"/>
          <p:cNvSpPr txBox="1"/>
          <p:nvPr/>
        </p:nvSpPr>
        <p:spPr>
          <a:xfrm>
            <a:off x="2508300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— ускоритель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производит тиреоидные гормоны, влияющие на скорость роста и развития тканей, особенно значимые в подростковом возрасте.
</a:t>
            </a:r>
            <a:endParaRPr lang="en-US" sz="1209" dirty="0"/>
          </a:p>
        </p:txBody>
      </p:sp>
      <p:sp>
        <p:nvSpPr>
          <p:cNvPr id="10" name="Text 2"/>
          <p:cNvSpPr txBox="1"/>
          <p:nvPr/>
        </p:nvSpPr>
        <p:spPr>
          <a:xfrm>
            <a:off x="464357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— защитники от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выделяют адреналин и кортизол, которые помогают организму справляться с нагрузками и поддерживать водно-солевой баланс.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6778850" y="2918587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— регулятор глюкозы в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выделяет инсулин и глюкагон, контролирующие уровень сахара, что важно для энергии и нормального обмена веществ.
</a:t>
            </a:r>
            <a:endParaRPr lang="en-US" sz="1305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гуморальной регуляции
</a:t>
            </a:r>
            <a:endParaRPr lang="en-US" sz="26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нервной и гуморальной регуляции
</a:t>
            </a:r>
            <a:endParaRPr lang="en-US" sz="292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действует быстро и локально, гуморальная — медленно и широко, обеспечивая долгосрочный эффект.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взаимодействие обеих систем обеспечивает стабильность и адаптацию организма к изменениям.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класса, 2022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управляют ростом, развитием и обменом веществ, помогая организму адаптироваться к изменяющимся условиям внешней среды.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регулирует уровень глюкозы в крови, поддерживая энергетический баланс и предотвращая болезни.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активирует защитные реакции организма при угрозах или стрессах, усиливая скорость реакции и выносливость.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ускоряет обмен веществ и влияет на развитие нервной системы, особенно важен в период интенсивного роста у подростков.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организме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гормонов по химической природе
</a:t>
            </a:r>
            <a:endParaRPr lang="en-US" sz="235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химические типы гормонов определяют особенности их действия и роль в организме.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структура гормонов определяет их пути передачи сигнала и биологическое воздействие.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регулятор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вырабатывает гормоны, которые регулируют рост тела и стимулируют функции других желез внутренней секреции, включая щитовидную железу, надпочечники и половые органы.
</a:t>
            </a:r>
            <a:endParaRPr lang="en-US" sz="1342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Тиреотропный и гонадотропный гормоны гипофиза влияют на обмен веществ и половое развитие, обеспечивая слаженную работу эндокринных систем в организме.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гипоталамусом позволяет гипофизу интегрировать нервные сигналы и гуморальную регуляцию, обеспечивая баланс между быстрыми и длительными реакциями организма.
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 её функции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выделяет гормоны тироксин и трийодтиронин, которые регулируют метаболизм, ускоряют рост тканей и влияют на процесс развития всего организма.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роль этих гормонов в подростковом возрасте, когда происходит формирование нервной системы и активный рост, обеспечивая гармоничное развитие.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 гуморальной регуляции
</a:t>
            </a:r>
            <a:endParaRPr lang="en-US" sz="2695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продуцируют адреналин, который быстро усиливает реакции организма при стрессовых ситуациях, повышая готовность к действию.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Кортизол, вырабатываемый надпочечниками, регулирует углеводный обмен и подавляет воспалительные процессы, помогая организму адаптироваться к нагрузкам.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отвечает за поддержание водно-солевого баланса, контролируя уровень натрия и калия в крови для стабильной работы органов.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и регуляция сахара
</a:t>
            </a:r>
            <a:endParaRPr lang="en-US" sz="2985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инсулин, способствующий снижению уровня глюкозы в крови путем её использования клетками организма.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Глюкагон, также выделяемый железой, увеличивает концентрацию глюкозы, стимулируя её высвобождение из запасов и поддерживая энергетический баланс.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выработки этих гормонов приводит к сахарному диабету — заболеванию, связанному с неправильным обменом углеводов и потребностью в медицинской помощи.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роста и развитие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стимулируют быстрый рост костей и мышц, формируют вторичные половые признаки и меняют пропорции тела подростков для перехода к взрослой стадии.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вызывают колебания настроения, эмоциональную чувствительность и новые реакции, что влияет на адаптацию и формирование личности в этот период.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изменение тела
</a:t>
            </a:r>
            <a:endParaRPr lang="en-US" sz="153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изменения
</a:t>
            </a:r>
            <a:endParaRPr lang="en-US" sz="12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действия гормона на клетку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гормональной регуляции и обратной связи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нарушения гуморальной регуляции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развивается при недостатке инсулина, что приводит к нарушению обмена углеводов и требует медицинского контроля и лечения.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характеризуется снижением активности щитовидной железы, замедлением обмена веществ и проявляется усталостью и замедленным ростом.
</a:t>
            </a:r>
            <a:endParaRPr lang="en-US" sz="1564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Иценко-Кушинга вызвана избытком кортизола, сопровождается ожирением, мышечной слабостью и повышенным риском заболеваний обмена веществ.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гуморальной и нервной регуляции
</a:t>
            </a:r>
            <a:endParaRPr lang="en-US" sz="2218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мгновенные реакции на изменения внешней среды, передавая сигналы с помощью электрических импульсов.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система обеспечивает длительную адаптацию организма посредством гормонального воздействия и изменения обменных процессов.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сначала выбрасывается адреналин для быстрого ответа, затем кортизол поддерживает организм, обеспечивая восстановление и адаптацию.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изучения гуморальной регуляции
</a:t>
            </a:r>
            <a:endParaRPr lang="en-US" sz="2684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гуморальной регуляции помогает выявлять гормональные нарушения и предотвращать их последствия в период роста и развития подростков.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позволяют создавать эффективные препараты для лечения эндокринных заболеваний и улучшения качества жизни.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гормональных механизмов важно для профилактики заболеваний, правильного развития и поддержания здоровья на разных этапах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— залог здоровья 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обеспечивает стабильность внутренней среды и гармоничное развитие подростков, способствуя поддержанию здоровья и эффективной адаптации организма к изменениям.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2026-05-09T05:56:17Z</dcterms:created>
  <dcterms:modified xsi:type="dcterms:W3CDTF">2026-05-09T05:56:17Z</dcterms:modified>
</cp:coreProperties>
</file>