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Корнея Чуковского: смешная сказка-переполох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Весёлая сказка о перепутанном мире, где всё встаёт на место.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и его сказка-непоседа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придумал много любимых детских сказок в стихах. «Путаница» сразу цепляет необычными героями, смешными перевёртышами и живым ритмом, поэтому её легко слушать, читать и запоминать младшим школьникам.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переполох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идёт не так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строк становится ясно: в сказочном мире нарушен привычный порядок, и это сразу вызывает удивление.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меняются ролями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Котята, свиньи, рыбы и другие герои начинают вести себя не по-обычному, словно кто-то всё перепутал.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и изумление растут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нелепостей, тем смешнее история: читатель ждёт следующую ошибку и с интересом следит за переполохом.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герои появляются в сказке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 и щенята
</a:t>
            </a:r>
            <a:pPr algn="l" indent="0" marL="0">
              <a:lnSpc>
                <a:spcPct val="115000"/>
              </a:lnSpc>
              <a:buNone/>
            </a:pPr>
            <a:r>
              <a:rPr lang="en-US" sz="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они ведут себя как участники шумной игры: мяукают, лают и словно нарочно путают свои роли. Из-за этого знакомые домашние животные становятся очень смешными и сразу запоминаются детям.
</a:t>
            </a:r>
            <a:endParaRPr lang="en-US" sz="889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другие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Куры, утята, воробей и другие персонажи появляются один за другим, словно в весёлом хороводе. Каждый новый герой добавляет движение, шум и ещё одну забавную деталь к общему беспорядку.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Лисы, рыбы и совсем необычный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те животные, которым обычно не место в таком поведении, оказываются втянуты в переполох. Рыбы идут по земле, а лесные и домашние звери словно забывают свои привычные правила.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4294800" cy="12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27400" y="45000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нарушается звук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начинают издавать не те звуки, которые от них ждут, и это сразу ломает привычную картину мира.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627400" y="153492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путается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копируют друг друга и делают всё наоборот, будто играют в смешное соревнование на ошибки.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627400" y="2619850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Беспорядок становится общим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Нелепость охватывает всё вокруг: перепутанными оказываются не только действия, но и сами правила жизни.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627400" y="3704775"/>
            <a:ext cx="30666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всё исправляется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мир снова приходит в порядок, и становится ясно, что без правил жить трудно даже в сказке.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растёт путаница в сказке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маленькое нарушение запускает цепочку смешных и всё более заметных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6675" y="1607275"/>
            <a:ext cx="527700" cy="52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96663" y="2590500"/>
            <a:ext cx="527700" cy="527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6663" y="3573725"/>
            <a:ext cx="527700" cy="52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сказка смешная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3" name="Text 2"/>
          <p:cNvSpPr txBox="1"/>
          <p:nvPr/>
        </p:nvSpPr>
        <p:spPr>
          <a:xfrm>
            <a:off x="3055400" y="152385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Всё наоборот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привычный мир переворачивается с ног на голову. Там, где должно быть правильно и спокойно, внезапно начинается весёлый беспорядок, и именно это вызывает смех.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3055388" y="2507075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Неожиданные перевёртыши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постоянно удивляет читателя: животные делают то, чего от них никто не ждёт. Такие перевёртыши держат внимание и превращают каждую строку в маленький сюрприз.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3055388" y="3490300"/>
            <a:ext cx="40923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сравнение с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фоне обычной жизни нелепые поступки героев выглядят особенно забавно. Контраст между знакомым и невозможным помогает детям легко понять шутку.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частые повторы делают сказку похожей на весёлую считалку. Её удобно читать вслух, потому что ритм сам подсказывает, где делать паузы.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Звукоподражания помогают услышать шум и суету сказочного переполоха. От этого текст звучит очень живо, а смешные эпизоды запоминаются почти с первого чтения.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Звук, ритм и повторения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«путаница» в сказке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мешает разговаривать, двигаться и делать обычные дела. Даже самый весёлый мир становится неудобным, если в нём нет ясного порядка.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показывает: ошибка может быстро распространиться, если её не исправить. Поэтому порядок нужен не для строгости, а для спокойной и понятной жизни.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не просто беспорядок, а нарушение привычных правил. Когда всё перепутано, герои уже не понимают, как действовать правильно.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сказки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 сказке выглядят смешно, но они сразу создают растерянность. Так дети видят, почему важно быть внимательными и не спешить.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мягко учит отличать правильное от неправильного. Это очень полезно для первоклассников, которые только учатся замечать правила вокруг себя.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показывает, что порядок помогает людям и героям не теряться. Когда всё на своих местах, жить и понимать друг друга гораздо легче.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весёлым переполохом скрыт добрый урок: если исправить ошибку, мир снова станет ясным, спокойным и дружелюбным.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роли людей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Котята и щенята меняются ролями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котята вдруг начинают мяукать не по-кошачьи, а щенята отвечают им совсем не так, как положено. Из-за этого привычный мир сразу кажется перевёрнутым. Чуковский делает сцену смешной и очень наглядной для детей.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Звери ведут себя как малыши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спорят, суетятся и повторяют друг за другом, словно ребята в шумной игре. У каждого героя появляется свой характер и своя смешная привычка. Так сказка легко оживает в воображении и запоминается почти с первого чтения.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возвращается не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всё вокруг путается ещё сильнее, потому что герои продолжают делать не то, что нужно. Но потом становится ясно: если каждый будет соблюдать свои правила, мир снова станет понятным. Этот поворот особенно хорошо заметен детям.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возникает переполох в сказке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событий показывает, как одно маленькое нарушение запускает всё больший беспорядок.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«Путаница» учит читателя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83750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видно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сразу замечают, что герои поступают неправильно. Это помогает понять, чем обычное поведение отличается от смешной нелепости.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32725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слушает и сравнивает: так можно делать или нельзя. Сказка мягко подводит к мысли, что правила нужны каждому.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081700" y="2312700"/>
            <a:ext cx="19737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весёлого переполоха становится ясно, что язык тоже может играть и удивлять. При этом порядок всё равно помогает жить и понимать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129" y="0"/>
            <a:ext cx="4550792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000" y="1208150"/>
            <a:ext cx="3653100" cy="122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эту сказку легко запомнить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10775" y="3887700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эпизод короткий и яркий, а действия героев очень необычные. Из-за этого сказку удобно пересказывать по порядку, а ещё интересно читать её по ролям.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810775" y="2812175"/>
            <a:ext cx="3292200" cy="8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строки и знакомые животные быстро удерживаются в памяти. Ритм звучит почти как песенка, поэтому дети легко подхватывают слова и ждут следующую смешную строку.
</a:t>
            </a:r>
            <a:endParaRPr lang="en-US" sz="9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578" y="1808825"/>
            <a:ext cx="370650" cy="423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61625"/>
            <a:ext cx="397500" cy="31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21875"/>
            <a:ext cx="397500" cy="39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как игра со словами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Перевёртыши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меняет привычный порядок слов и действий, и от этого возникает смешной эффект. То, что обычно ясно и просто, вдруг становится неожиданным и весёлым.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и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Строки звучат легко и звонко, словно детская считалка. Ритм помогает почувствовать движение, шум и беготню, а ещё делает текст особенно приятным на слух.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Говорящие герои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сказке не просто действуют, но и словно разговаривают с читателем. Это превращает историю в живую игру, где каждый звук и слово заметны сразу.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Смешная неожиданность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смеются, когда слышат невозможные поступки героев. Неожиданность делает сказку яркой, а каждую строку — маленьким сюрпризом, который хочется повторить ещё раз.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Какое настроение у сказки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удивление: всё происходит не так, как должно. Читатель словно заглядывает в мир, где правила на минуту забыли.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приходит смех, потому что нелепости становятся всё забавнее. История остаётся доброй, без ссоры и злости, только с шумным весёлым переполохом.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чувствуется облегчение, когда порядок возвращается на место. После этого сказка оставляет тёплое чувство: лучше, когда всё понятно и спокойно.
</a:t>
            </a:r>
            <a:endParaRPr lang="en-US" sz="11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сказку выразительной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и повтор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рифмованные строки легко звучат вслух и быстро запоминаются. Повторяющиеся слова помогают услышать ритм, а сам текст становится похожим на весёлую песенку.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Преувеличение и перевёртыш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Чуковский специально показывает невозможные поступки героев. Именно сильное преувеличение и неожиданный перевёртыш делают сказку смешной, живой и очень понятной даже младшим школьникам.
</a:t>
            </a:r>
            <a:endParaRPr lang="en-US" sz="10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хаоса к порядку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сказочный беспорядок постепенно сменяется ясностью и спокойствием.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604982"/>
            <a:ext cx="449100" cy="39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320929" y="4074102"/>
            <a:ext cx="299813" cy="479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«Путаница» любят до сих пор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читать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и чёткий ритм помогают читать сказку выразительно. Дети легко следят за сюжетом и быстро включаются в весёлое чтение.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много необычных сцен, которые сразу возникают перед глазами. Из-за этого история кажется живой и запоминается даже после одного знакомства.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Весёлый беспорядок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Перепутанный мир смешит, потому что всё в нём поставлено с ног на голову. Но одновременно он учит замечать, как важно не терять правила.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близок младшим школьникам: он короткий, добрый и очень наглядный. Ребёнку легко увидеть, что ошибки ведут к путанице, а порядок помогает разобраться.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Добрый урок из смешной сказки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«Путаница» смешит, потому что в ней всё перевёрнуто, но именно это помогает понять простую мысль: без порядка, внимания и правил даже весёлый мир быстро путается.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2026-05-24T00:28:00Z</dcterms:created>
  <dcterms:modified xsi:type="dcterms:W3CDTF">2026-05-24T00:28:00Z</dcterms:modified>
</cp:coreProperties>
</file>