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строение Солнца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звезда, определяющая жизнь и ритм Земли.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задаёт условия для жизни на Земле и служит естественной лабораторией для изучения звёзд. По его излучению, колебаниям и спектру астрономы восстанавливают процессы, происходящие в недрах звёзд и их атмосферах.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строение Солнца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солнечной плазмы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массе Солнце почти целиком состоит из водорода и гелия: именно они определяют его общую природу и поведение как звезды.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тяжёлых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Кислород, углерод, неон, железо, кремний и магний содержатся в малых долях, но заметно влияют на спектр и физику внешних слоёв.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спектр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поглощения в солнечном спектре возникают из-за переходов атомов и ионов, поэтому по ним можно судить о составе плазмы.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помогает понять происхождение Солнца, особенности его эволюции и различия между внутренними и внешними областями звезды.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данные; значения, используемые в школьной и университетской астрономии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Солнца позволяют оценить его масштаб, энерговыделение и внутренние условия.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энергия формируется в центральных областях, тогда как видимое излучение выходит из тонкого поверхностного слоя.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физические параметры Солнца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 огромный шар плазмы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твёрдой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нельзя рассматривать как обычный шар с твёрдой оболочкой. Его вещество находится в состоянии плазмы — ионизированного газа, удерживаемого собственной гравитацией. Поэтому граница звезды определяется не твёрдым краем, а слоем, откуда уходит основное излучение.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диске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изображениях заметны фотосфера, солнечные пятна и яркие факелы, а по краям диска — выступающие протуберанцы. Эти детали показывают, что внешние слои Солнца очень динамичны и тесно связаны с магнитными полями.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фотосферы располагаются более разрежённые области, где формируются корональные дуги и другие структуры. Именно они помогают увидеть, как энергия и вещество покидают звезду и переходят в межпланетное пространство.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от ядра к межпланетному пространству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основные физические процессы переноса энергии внутри Солнца и в его атмосфере.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температура в центре делает возможным протон-протонный цикл, который поддерживает излучение Солнца на протяжении миллиардов лет.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млн K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температура, при которой в ядре Солнца идут термоядерные реакции и высвобождается энергия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астрофизические данные о внутреннем строении Солнца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данные о температуре слоёв Солнца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слои нагреваются неравномерно: особенно необычна корона, где температура резко возрастает по сравнению с фотосферой.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не убывает строго снаружи; это указывает на сложную роль магнитных полей и разрежённой плазмы.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 слоях Солнца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Радиационная зона и перенос излучения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зоны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Радиационная зона располагается примерно между 0,25 и 0,7 солнечного радиуса. Здесь вещество настолько плотное, что энергия движется не потоком газа, а многократными обменами фотонов.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Многократные столкновения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Фотоны непрерывно поглощаются и переизлучаются частицами плазмы, из-за чего их путь становится крайне извилистым. Этот процесс заметно замедляет выход энергии к поверхности.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выход наружу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постоянных повторных взаимодействий энергия может добираться до внешних слоёв очень долго — от тысяч до миллионов лет, прежде чем покинет Солнце.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Конвективная зона и грануляция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Нагретая плазма поднимается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внешней части Солнца разогретое вещество становится менее плотным и устремляется вверх, перенося энергию к поверхности.
</a:t>
            </a:r>
            <a:endParaRPr lang="en-US" sz="897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Остывание и возврат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Достигнув верхних слоёв, плазма охлаждается, теряет подъёмную силу и опускается обратно, образуя замкнутые конвективные ячейки.
</a:t>
            </a:r>
            <a:endParaRPr lang="en-US" sz="897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Гранулы на фотосфере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видимой поверхности этот процесс проявляется как грануляция — светлые и тёмные участки размером около тысячи километров.
</a:t>
            </a:r>
            <a:endParaRPr lang="en-US" sz="897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гранулы живут всего несколько минут, поэтому фотосфера выглядит постоянно меняющейся и свидетельствует о бурном движении вещества.
</a:t>
            </a:r>
            <a:endParaRPr lang="en-US" sz="8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 — видимая поверхность Солнца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светящийся слой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 — это сравнительно тонкая оболочка толщиной лишь в несколько сотен километров. Именно из неё в основном выходит видимый свет, который мы наблюдаем с Земли.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фотосфере заметны тёмные пятна: они холоднее окружающих областей и обычно связаны с сильными магнитными полями, которые подавляют движение горячей плазмы.
</a:t>
            </a:r>
            <a:endParaRPr lang="en-US" sz="969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Факелы и 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пятен, здесь встречаются факелы — более яркие участки, особенно заметные у края солнечного диска. Они помогают увидеть неравномерность излучения и магнитную структуру поверхности.
</a:t>
            </a:r>
            <a:endParaRPr lang="en-US" sz="967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видимого диска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фотосфера воспринимается как «поверхность» Солнца, хотя твёрдого основания у звезды нет. Ниже лежат более горячие слои, а выше начинается разрежённая атмосфера.
</a:t>
            </a:r>
            <a:endParaRPr lang="en-US" sz="9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наблюдений солнечных пятен и солнечной активности; средний 11-летний цикл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отражает перестройку магнитного поля Солнца: вместе с пятнами меняются частота вспышек, радиоизлучение и вероятность геомагнитных возмущений.
</a:t>
            </a:r>
            <a:pPr algn="l" indent="0" marL="0">
              <a:lnSpc>
                <a:spcPct val="15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риски для космической и наземной техники приходятся на максимум цикла, когда магнитная активность особенно высока.
</a:t>
            </a:r>
            <a:endParaRPr lang="en-US" sz="1233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активность и 11-летний цикл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 и переходный слой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Красноватый ободок
</a:t>
            </a:r>
            <a:pPr algn="l" indent="0" marL="0">
              <a:lnSpc>
                <a:spcPct val="115000"/>
              </a:lnSpc>
              <a:buNone/>
            </a:pPr>
            <a:r>
              <a:rPr lang="en-US" sz="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 становится заметной во время полного солнечного затмения как тонкое красноватое кольцо вокруг диска. Этот эффект связан с излучением водорода, прежде всего линии H-альфа.
</a:t>
            </a:r>
            <a:endParaRPr lang="en-US" sz="79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хромосфере температура не просто возрастает, а делает это неравномерно: от значений, близких к фотосфере, до примерно 20 000 K. При этом вещество остаётся разрежённым.
</a:t>
            </a:r>
            <a:endParaRPr lang="en-US" sz="807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короне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слой между хромосферой и короной очень тонок, но физически важен: здесь температура резко скачет, а плотность падает. Именно этот участок помогает понять природу нагрева верхней атмосферы.
</a:t>
            </a:r>
            <a:endParaRPr lang="en-US" sz="7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 — самая разрежённая часть атмосферы Солнца
</a:t>
            </a:r>
            <a:endParaRPr lang="en-US" sz="2297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уходит далеко за пределы видимого солнечного диска и может простираться на миллионы километров. При этом вещество в ней настолько разрежено, что становится почти прозрачным.
</a:t>
            </a:r>
            <a:endParaRPr lang="en-US" sz="868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Экстремальный нагрев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малую плотность, температура короны превышает миллион кельвинов. Это один из самых необычных фактов о Солнце: внешняя атмосфера горячее поверхности звезды.
</a:t>
            </a:r>
            <a:endParaRPr lang="en-US" sz="897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короны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короне наблюдаются светящиеся петли, тёмные корональные дыры и крупные выбросы вещества. Их форма определяется магнитным полем, которое направляет движение плазмы.
</a:t>
            </a:r>
            <a:endParaRPr lang="en-US" sz="897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 короны в межпланетное пространство уходит солнечный ветер — поток заряженных частиц. Он влияет на магнитосферы планет и формирует условия в Солнечной системе.
</a:t>
            </a:r>
            <a:endParaRPr lang="en-US" sz="8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 строению Солнца из школьного курса астрономии
</a:t>
            </a:r>
            <a:endParaRPr lang="en-US" sz="952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положение, температура, способ переноса энергии и внешние признаки от центра Солнца к его атмосфере.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рождается глубоко внутри, но наблюдаемая поверхность очень тонка; внешняя атмосфера, напротив, разрежена и связана с магнитной активностью.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слоёв Солнца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исследуют строение Солнца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наземные и космические методы, которые дополняют друг друга при изучении внутреннего строения и атмосферы Солнца.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светимости Солнца и структуре солнечного потока; 2024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несёт свет и тепло к Земле, тогда как солнечный ветер влияет главным образом на магнитосферу и верхние слои атмосферы.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перенос энергии от Солнца к Земле осуществляется через излучение; остальные каналы заметно меньше по доле.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баланс Солнца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Солнца на Землю и технику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вспышки и выбросы плазмы способны нарушать работу спутников, искажать навигационные сигналы и повышать радиационную нагрузку на аппаратуру.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магнитных бурь меняются условия распространения радиоволн, поэтому возможны перебои дальней радиосвязи и ухудшение точности навигации.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частицы солнечного ветра попадают в магнитосферу Земли, они вызывают свечение верхней атмосферы. Так возникают полярные сияния, особенно заметные в высоких широтах.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сияния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Долговременные изменения солнечного излучения влияют на климатические условия, режим освещённости и многие процессы в живой природе, поэтому Солнце остаётся ключевым фактором среды.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биосфера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эволюции Солнца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миллиардов лет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водорода в ядре будут постепенно исчерпываться, и внутренние процессы начнут меняться. Это приведёт к перестройке структуры звезды и росту её размеров.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30039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находится на главной последовательности: в его ядре идёт превращение водорода в гелий, а звезда сохраняет устойчивость благодаря балансу гравитации и давления излучения.
</a:t>
            </a:r>
            <a:endParaRPr lang="en-US" sz="1159" dirty="0"/>
          </a:p>
        </p:txBody>
      </p:sp>
      <p:sp>
        <p:nvSpPr>
          <p:cNvPr id="10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красного гиганта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расширении внешние слои станут гораздо более протяжёнными и холодными. Солнце увеличится в размерах и изменит видимую яркость, проходя стадию красного гиганта.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карлик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сброса внешних оболочек останется компактное горячее ядро — белый карлик. Он будет медленно остывать, уже почти не производя энергию термоядерного синтеза.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Солнце: звезда, которая формирует наш мир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Солнца показывает, как связаны физика, свет и жизнь: энергия рождается в ядре, проходит через слои звезды и определяет условия на Земле.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2026-05-29T16:58:21Z</dcterms:created>
  <dcterms:modified xsi:type="dcterms:W3CDTF">2026-05-29T16:58:21Z</dcterms:modified>
</cp:coreProperties>
</file>