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«Демон»: образ, конфликт,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поэма о гордости, любви и трагическом выборе.
</a:t>
            </a:r>
            <a:endParaRPr lang="en-US" sz="325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«Демон» и в каком контексте он появился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поэмы складывался у Лермонтова постепенно и не раз перерабатывался. Текст вошёл в традицию русского и европейского романтизма, где особенно важны исключительная личность, духовный разлад и трагическая любовь.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Скитания Демона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одиноко странствует по миру, не находя покоя и смысла в вечном отрицании.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Тамарой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видит невесту князя и впервые испытывает живой интерес, смешанный с восхищением и надеждой.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и искушение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жениха Тамара уходит в монастырь, где Демон является ей и пытается завоевать её душу.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Поцелуй и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Поцелуй Демона становится роковым: Тамара умирает, но её душа спасена, а Демон остаётся в одиночестве.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поэмы: основные события и узловые эпизоды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Демона: внешний и внутренний портрет
</a:t>
            </a:r>
            <a:endParaRPr lang="en-US" sz="286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силе он переживает глубокую тоску и одиночество. Демон отвергает мир, но одновременно жаждет любви, сочувствия и духовного спасения.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показан как прекрасное и могущественное существо, отторгнутое от гармонии мира. Его образ связан с холодом, вечным движением и презрением к земной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холодное отчуждение героя ненадолго сменяется надеждой на обновление через чувство.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«Демон»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состояния Демона в поэме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подъём Демона краток: любовь не преодолевает его сущности и завершается новым одиночеством.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как нравственный и духовный центр поэмы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воплощает чистоту, доверие и стремление к высшему идеалу. Её образ противопоставлен демоническому миру отрицания, поэтому именно она задаёт нравственную меру всего произведения.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сводится к роли жертвы: её душевная отзывчивость делает конфликт возможным. Она чувствует притяжение к необычному и одновременно переживает внутреннее сопротивление искушению.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Тамары состоит в выборе между земной жизнью, религиозным долгом и чувством. Этот выбор раскрывает уязвимость человека перед силой, которая обещает любовь, но несёт разрушение.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94184"/>
            <a:ext cx="4133400" cy="14770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и их художественная функция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 систему противопоставлений в поэме.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контрасте разрушения и спасения, гордыни и смирения, земного и небесного.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«Демон»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Кавказ в поэме — не просто место действия, а художественный символ. Ущелья, вершины и бурные потоки создают ощущение величия, опасности и одиночества.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пространство в поэме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душевное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связывает пейзаж с внутренним миром героев. Буря, сумрак и тишина становятся знаками душевного напряжения и усиливают романтическую атмосферу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трагического конфликта в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любовная история превращается в философскую драму.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3850" y="3266100"/>
            <a:ext cx="1674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поэмы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добра и зла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избегает простой морали: в ней важны не схемы, а сложные состояния. Добро и зло раскрываются через свободу выбора, гордость и цену духовного падения.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пейзаж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ландшафт отражает напряжение конфликта: высота, буря и безмолвие становятся знаками одиночества, судьбы и внутреннего разлада персонажей.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Исключительный герой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стоит вне обычного мира: он необычен, силён и внутренне одинок. Именно такая фигура позволяет Лермонтову показать не повседневность, а предельное состояние человеческой души.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чувства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поэме не украшение сюжета, а главная сила, проверяющая героев. Она открывает надежду на обновление, но одновременно выявляет невозможность полного духовного единения.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недостижимого идеала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тянутся к гармонии, но реальность разрушает их стремление. Романтический идеал у Лермонтова остаётся желанным и одновременно недоступным.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добра и зла в поэме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в поэме не сводится к простому воплощению зла: в его образе сохраняются память о прежней высоте, тоска по утраченной гармонии и способность к глубокому чувству.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тоже проходит нравственное испытание: её выбор между земной привязанностью, религиозным долгом и внутренним откликом на Демона раскрывает сложность человеческой свободы.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добро и зло в мире поэмы не существуют изолированно: они сталкиваются внутри души, где решающими становятся гордыня, доверие и способность к самоограничению.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произведения состоит в невозможности полного духовного единения: стремление к любви не отменяет разрыва между светлым началом и разрушительной природой Демона.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изолированы: одиночество Демона усиливает любовь к Тамаре, а гордыня превращает надежду на обновление в трагический исход.
</a:t>
            </a:r>
            <a:endParaRPr lang="en-US" sz="113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«Демон»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поэмы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одиночества и любви; именно они задают движение сюжета, а финальное спасение души раскрывает нравственный итог поэмы.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язык поэмы
</a:t>
            </a:r>
            <a:endParaRPr lang="en-US" sz="32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выразительных контрастах: свет и тьма, холод и огонь, небо и земля постоянно противопоставляются, создавая напряжённое смысловое поле и подчёркивая внутренний разлом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активно использует метафоры, эпитеты, антитезы и риторические обращения; благодаря этому речь звучит торжественно, музыкально и сохраняет лирическую сосредоточенность даже в эпических сценах.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 и символические повторы придают тексту философскую глубину, а смена интонаций помогает соединить исповедальность чувств с широтой романтической картины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увидеть главную особенность героя: в нём неразделимы величие и духовная пустота, что делает его близким к типу «лишнего» персонажа.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постоянно сосуществуют в образе Демона.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«Демон»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9331" y="1648750"/>
            <a:ext cx="37975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образ Демона связан сразу с философским, любовным и потусторонним планами, но реализует их в особой романтической форме.
</a:t>
            </a:r>
            <a:endParaRPr lang="en-US" sz="1055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Лермонтова романтическая исключительность сочетается с психологической глубиной, поэтому её мотивы перекликаются с разными традициями, но не совпадают ни с одной из них.
</a:t>
            </a:r>
            <a:endParaRPr lang="en-US" sz="92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произведений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«Демона» с другими произведениями русской литературы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поэме и их смысловые акценты
</a:t>
            </a:r>
            <a:endParaRPr lang="en-US" sz="276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в полёте над Кавказом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эта сцена обычно передаёт не только силу персонажа, но и его оторванность от мира людей. Тёмный силуэт на фоне гор усиливает ощущение высоты, холода и внутреннего одиночества, которое сопровождает героя на протяжении всей поэмы.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у монастырских стен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 чаще всего строится на контрасте тишины, света и хрупкости. Монастырское пространство подчёркивает её духовную незащищённость и выбор между страхом, долгом и чувством, а мягкие световые решения усиливают трагическую чистоту сцены.
</a:t>
            </a:r>
            <a:endParaRPr lang="en-US" sz="1121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встречи и поцелуя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драматичная визуальная точка сюжета требует особой сдержанности: художники часто показывают сближение героев как напряжённую паузу перед катастрофой. В этой сцене особенно заметно, что любовь у Лермонтова соседствует с гибелью и спасением одновременно.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Демона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раскрыть образ героя в романтической поэме и связать его с темами, мотивами и авторской позицией.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старшеклассника
</a:t>
            </a:r>
            <a:endParaRPr lang="en-US" sz="3138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обсуждать, как человек принимает решение в ситуации внутреннего конфликта, и показывает, что свобода всегда связана с ответственностью за последствия.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доверие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Демона и Тамары задаёт сложный вопрос: может ли сильная личность обрести смысл без способности доверять другому и принимать его как равного.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делает чувства героев зримыми и помогает увидеть, как природа у Лермонтова отражает напряжение, одиночество и судьбоносность происходящего.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и Демон показывают, как гордость, страх и духовная стойкость проявляются в критический момент, когда выбор определяет не только судьбу, но и внутреннюю целостность.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каждый смысловой блок раскрывается через собственный набор противопоставлений и поддерживает общую романтическую драму.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«Демон»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поэмы в итоговом сопоставлении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поэмы складывается из системы образов: личность, любовь, пространство и финал взаимно объясняют друг друга.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поэмы «Демон»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стремление к любви бессильно без внутреннего преодоления гордыни и отчуждённости. Поэтому трагедия Демона звучит как предупреждение и как философский вопрос о цене свободы.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2026-05-19T21:46:42Z</dcterms:created>
  <dcterms:modified xsi:type="dcterms:W3CDTF">2026-05-19T21:46:42Z</dcterms:modified>
</cp:coreProperties>
</file>