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средневековье: основные темы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перемен после Рима: народы, государства, христианство, культура.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античности к новой эпохе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начался период великих перемен. Переселение народов, формирование феодальных структур и укрепление христианства изменили облик Европы и заложили основы будущих государств.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масштабное движение и его итоги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миграций в эпоху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племён германцев, славян и тюрок искало новые земли после давления гуннов. Эта миграция изменила границы и состав европейских народов.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народов и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землях прежней Римской империи возникают новые сообщества: франки, англосаксы и готы создают первые средневековые королевства.
</a:t>
            </a:r>
            <a:endParaRPr lang="en-US" sz="123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переселений на городскую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античные города разрушаются или теряют значение, уступая место укреплённым поселениям и замкам, отражающим новые времена.
</a:t>
            </a:r>
            <a:endParaRPr lang="en-US" sz="12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королевство: становление и влияние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— основатель единого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объединил племена Галлии и принял христианство, что усилило власть и сплотило подданных под одной религией и короной.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Меровингов и переход к Каролингам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династий отражала политическую борьбу, которая вывела Франкское королевство на новый уровень государственного строительства.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Мартелл и остановка арабского вторжения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Пуатье 732 года франки успешно защитили Западную Европу от арабских армий, укрепив позиции своего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 расцвет империи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объединение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значительно увеличил владения, включив в империю Италию и части Испании и Германии, создав мощное средневековое государство.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императора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800 году Папа Римский короновал Карла, что закрепило его статус главы Западной христианской цивилизации.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 в культуре и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поддерживал школы при монастырях, сохранял латинский язык и развивал искусство, стимулируя интеллектуальный расцвет эпохи.
</a:t>
            </a:r>
            <a:endParaRPr lang="en-US" sz="10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и распад империи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843 год: заключение Верденского договора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разделена на три части между внуками Карла Великого: Франция, Германия и Лотарингия.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местной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начинают обретать независимость, устанавливая собственные армии и налоговые 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междоусобных войн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раздела территории между наследниками усиливаются конфликты и войны за власть и границы.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феодальной раздробленности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ослабевает, что ведет к раздроблению и установлению локальных княжеств и сеньорий.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империя: хранитель римских традиций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— центр влияния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Византии была крупнейшим городом Европы, где сохранилась античная культура и развивались новые традиции.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законов при Юстиниане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Юстиниан обновил римское право, создав свод законов, который стал фундаментом европейской правовой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Айя-София — символ величия и духовности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собор поражает своим масштабом и архитектурой, являясь центром православной веры и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на руинах Рима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 их королевство в 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создали могущественное государство на Пиренейском полуострове, сохранив особенности римской культуры.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— формирование 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англосаксов заселяют остров, приводя к выстраиванию новых королевств и развитию уникальной культуры.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Лангобарды в Северной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устанавливают власть в регионе, интегрируя римские традиции с варварскими обычаями, формируя новую политическую структуру.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и устройство общества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община была главным экономическим звеном, где крестьяне совместно обрабатывали землю и делились урожаем.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принадлежала сеньору, который требовал натуроплата или барщину, формируя основу феодальной зависимости и социальной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система: структура общества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находился на вершине иерархии, распределяя земли между вассалами, что обеспечивало лояльность и порядок.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Сеньоры-вассалы владели землями и вели войска, выступая посредниками между королём и низшими слоями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служили военной силой, защищая владения и выполняя обязательства перед сеньорами.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были связаны с землёй, работая на сеньора в обмен на защиту и право обрабатывать участки для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раннего средневековья: развитие и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обычно ограждались крепостными стенами для защиты от внешних угроз. Внутри развивались ремесленные цехи, а на центральных площадях устраивались рынки для торговли.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увеличивалась благодаря приезду крестьян и ремесленников. Города становились центрами культуры и образования, развивалась система самоуправления через городские советы.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в Европе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папства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становится духовным лидером большинства западноевропейских народов, объединив их под христианской верой. Это усиливает авторитет церкви и формирует религиозное единство.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и миссий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служат центрами образования и сохранения знаний. Миссионеры активно проповедуют и борются с языческими традициями, содействуя принятию христианства в разных регионах Европы.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достижения раннего средневековья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богато украшенные манускрипты, становящиеся хранилищами знаний и искусства. Романский стиль в архитектуре выражается в массивных каменных сооружениях с малыми окнами и простыми формами.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церковная музыка — григорианские песнопения, служащие духовному вдохновению. Формируются национальные эпосы, отражающие героические истории народов, а монастыри обеспечивают сохранение культурного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раннего средневековья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шедевры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Айя-София в Константинополе демонстрирует великолепие византийской архитектуры с огромным куполом и роскошными мозаиками. Базилики Равенны известны своими фресками и богатыми украшениями.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оборонительные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строятся замки и крепости Франкского и Германского королевств, служащие оплотом власти и безопасности. Начинается возведение городских стен и башен, укрепляющих защиту поселений.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Славяне: первые государства и культура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народы формируют первые государства — Польское, Чешское и Киевское. Они сохраняют языческие обычаи до массового принятия христианства в IX веке, что постепенно меняет их культуру и обычаи.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 веке создаётся кириллическая азбука для перевода христианских текстов, что значительно расширяет письменность. Византийское влияние заметно в архитектуре храмов и духовной жизни славянских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государства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— Падение Западной Римской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формирование варварских королевств на территории бывшей империи, в том числе Франкского при Хлодвиге.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VI–VII века — Восстановление и рост королевств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Укрепляются границы новых государств, развивается феодальная система, начало государственных институтов.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— Конфликты и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королевствами приводит к войнам и временному объединению территорий под властью Карла Великого.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— Распад империи и раздробленность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разделяет империю Карла Великого, начинается период феодальной раздробленности и усиления местной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искусство и оборона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армии становилась тяжёлая кавалерия с рыцарями в кольчугах, вооружёнными мечами и щитами. Конница играла ключевую роль в боевых действиях и защите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служили оборонительными крепостями с высокими стенами и башнями, где рыцари готовились к защите населения. Военные походы способствовали расширению владений и развитию воинских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обмен между регионами Европы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арабским Востоком и Византией расширила доступ к товарам и знаниям, обогащая культуры Европы VIII—IX веков.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из Скандинавии активно торговали, совершали набеги и основывали поселения, способствуя культурному обмену и укреплению связей на западе Европы.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распространяли христианство за пределами континента, в том числе в Скандинавию и балканские регионы, связывая разные территории духовными и культурными узами.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раннего средневековья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основные европейские языки, продолжающиеся традиции в литературе и культуре, заложенные в этот период, влияют на будущее континента.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становится главной религией, укрепляя общие ценности и нормы, что объединяет разнообразные народы Европы.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Зарождаются первые университеты и усиливается роль городов как центров образования и торговли, что способствует социальному развитию средневековья.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Раннесредневековые государства создают фундамент для современных европейских стран, закладывая основы политических и культурных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 — фундамент Европы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раннего средневековья заложила основы европейской цивилизации через формирование государств, христианских традиций и феодальной структуры, определив культурный и исторический путь континента.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2026-05-10T14:32:41Z</dcterms:created>
  <dcterms:modified xsi:type="dcterms:W3CDTF">2026-05-10T14:32:41Z</dcterms:modified>
</cp:coreProperties>
</file>