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 бала»: любовь, выбор и нравственный перелом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любви, которая открывает страшную правду о человеке и совести.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эпоха повести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 бала» написан в поздний период творчества Толстого. Писатель размышляет о совести, ответственности и насилии, а действие переносит читателя в эпоху Николая I, где военная дисциплина и телесные наказания считались нормой.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помогает понять главную мысль: внешняя красота не отменяет нравственной неправды. Один контрастный эпизод раскрывает другую сторону привычного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утро на плацу, где вместо праздника царят холод, тишина и ожидание наказания. Толстой резко меняет настроение, чтобы показать скрытую жестокость реальности.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бал — музыку, свет, радость и чувство влюблённости. Эта сцена кажется почти идеальной и вызывает у героя искреннее восхищение жизнью.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повести: два резко противоположных эпизода
</a:t>
            </a:r>
            <a:endParaRPr lang="en-US" sz="18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Васильевич: рассказчик и главный свидетель событий
</a:t>
            </a:r>
            <a:endParaRPr lang="en-US" sz="1698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взгляд на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рассказывает историю от первого лица и вспоминает событие, которое изменило его жизнь. Он смотрит на прошлое спокойно и строго, уже понимая его значение.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герой на пороге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был впечатлительным и доверчивым. Увиденное на плацу разрушило его представления о службе, справедливости и людях, которым он раньше верил.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Варенька: образ красоты, доброты и света
</a:t>
            </a:r>
            <a:endParaRPr lang="en-US" sz="259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приветливость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сразу производит впечатление мягкого и доброжелательного человека. Её улыбка и манера держаться создают ощущение внутреннего света и искренности.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Симпатия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Варенькой связаны первые сильные чувства Ивана Васильевича. Он видит в ней не только красоту, но и надежду на счастливую, гармоничную жизнь.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образа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облик в повести связан с легкостью, добротой и душевной чистотой. Благодаря этому контраст с последующей сценой наказания становится особенно резким.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отец Вареньки выглядит любезным, воспитанным и внимательным хозяином. Он танцует с дочерью и кажется человеком, которому можно доверять.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утром тот же полковник спокойно руководит наказанием солдата. Его спокойствие страшит сильнее крика, потому что жестокость совершается как обычное дело.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раскрывается двойственность образа: в семье он ласков, а на службе безжалостен. Толстой показывает, как власть может скрывать нравственную пустоту.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Полковник: человек двух лиц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восторга к нравственному отказу
</a:t>
            </a:r>
            <a:endParaRPr lang="en-US" sz="225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 рассказе Льва Толстого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Бал: музыка, блеск и праздничная атмосфера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Толстого наполнен музыкой, свечами, нарядными платьями и военными мундирами. Всё вокруг кажется лёгким и торжественным, будто мир на время стал добрее и красивее.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сцена запоминается так сильно. Свет и радость бала не просто украшают сюжет, а подчёркивают, насколько страшным будет последующий переход к жестокости.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бала: холод, строй и жестокость
</a:t>
            </a:r>
            <a:endParaRPr lang="en-US" sz="254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солдат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ряды и короткие команды создают ощущение безличного порядка. Наказание подаётся как обычная служебная процедура, в которой нет сочувствия.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Жестокая расправа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окровавленной спины солдата становится самой страшной деталью сцены. Она показывает, что за внешним порядком скрывается бесчеловечность.
</a:t>
            </a:r>
            <a:endParaRPr lang="en-US" sz="92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рассвет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сырости, холода и тишины. Плац выглядит пустым и строгим, будто праздничная ночь никогда не существовала.
</a:t>
            </a:r>
            <a:endParaRPr lang="en-US" sz="12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Л. Н. Толстого «После бала» (1903), сопоставление ключевых художественных признаков текста
</a:t>
            </a:r>
            <a:endParaRPr lang="en-US" sz="714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 в повести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— праздник и красота, на другой — унижение и боль. Толстой строит смысл не на событиях, а на их резком столкновении.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светлое начало бала, тем страшнее выглядит сцена наказания. Контраст помогает увидеть главную мысль повести: внешность обманчива.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погонов, музыка и ровный шаг сразу создают ощущение праздничного порядка, благодаря которому сцена бала кажется живой, почти торжественной и очень убедительной для читателя.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намеренно вводит холод, сырость и тишину утреннего плаца: эти детали резко меняют настроение и помогают почувствовать, насколько страшной оказывается обычная служебная обстановка.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производят точные зрительные подробности: полосы на спине солдата, окровавленная одежда, напряжённые лица и резкие команды без сочувствия.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детали читатель видит происходящее глазами Ивана Васильевича: не как отвлечённый случай, а как личное нравственное потрясение, которое невозможно забыть.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художественной детали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ключевых персонажа помогают раскрыть главную мысль повести: о совести, жестокости и нравственном выборе.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Н. Толстого «После бала»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 в сюжете
</a:t>
            </a:r>
            <a:endParaRPr lang="en-US" sz="2521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образы Толстой показывает, как личные чувства сталкиваются с жестокой реальностью и заставляют героя пересмотреть свои взгляды.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сначала искренне восхищается миром бала, но увиденная утром расправа заставляет его понять: нельзя считать себя честным человеком и мириться с насилием.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нравственного выбора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военной службы становится для героя не капризом и не страхом, а осознанным решением, продиктованным совестью и внутренним чувством справедливости.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один нравственный поступок способен изменить всю жизнь: герой выбирает не удобство и карьеру, а верность человеческому достоинству.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44" y="1562567"/>
            <a:ext cx="723300" cy="578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мысли о совести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отвечает не только за собственные слова и поступки, но и за молчаливое согласие с несправедливостью, если он видит её рядом и не протестует.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порядок не оправдывает зло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Чин, форма и служебная дисциплина выглядят внушительно, но в повести они не могут сделать жестокость допустимой или нравственно правильной для человека.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мера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Толстого именно совесть показывает истинную ценность личности: она помогает отличить уважение к людям от бездушного подчинения приказу.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Н. Толстого «После бала»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противопоставлено в повести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проходит через все важные сцены и помогает понять, почему одно утро полностью изменило взгляд героя на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построена на столкновении двух несовместимых миров, и именно это делает её смысл особенно сильным и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цвета и настроения
</a:t>
            </a:r>
            <a:endParaRPr lang="en-US" sz="229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Белые, золотистые и яркие тона бала связаны с молодостью, надеждой и радостью; они подчёркивают красоту момента, в котором герой верит в счастье и гармонию.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Серые, тёмные и грязные оттенки утреннего плаца создают чувство холода и унижения; через цвет Толстой показывает, как быстро праздничное ощущение сменяется бесчеловечной реальностью.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нет лишних слов: каждый образ и каждое описание работают на главную мысль, поэтому текст звучит убедительно и остаётся в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яркие подробности и резкие переходы от светлой сцены к страшной, чтобы усилить эффект неожиданности и показать потрясение героя.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просто и точно, поэтому события легко представить себе и понять их смысл; короткие фразы делают рассказ живым и напряжённым.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повести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внутренний мир Ивана Васильевича
</a:t>
            </a:r>
            <a:endParaRPr lang="en-US" sz="211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 переход от восторга к нравственному решению.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жестокость может прятаться за привычным порядком, формой и красивыми словами, поэтому важно уметь замечать несправедливость вовремя.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остаётся важной сегодня
</a:t>
            </a:r>
            <a:endParaRPr lang="en-US" sz="2652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совести близка подросткам: в жизни часто нужно решать, промолчать ли, когда кого-то обижают, или встать на сторону правды и уважения.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показывает, что честный выбор иногда требует отказа от выгодного пути, если он связан с участием в зле или унижении людей.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судить о человеке только по внешнему виду, статусу или манерам: настоящая ценность раскрывается в поступках и отношении к другим.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«После бала» важно прочитать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Толстого учит замечать, как быстро красота может соседствовать с жестокостью, и напоминает: настоящая сила человека проявляется в совести, милосердии и готовности не мириться со злом.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2026-05-22T23:20:22Z</dcterms:created>
  <dcterms:modified xsi:type="dcterms:W3CDTF">2026-05-22T23:20:22Z</dcterms:modified>
</cp:coreProperties>
</file>