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image" Target="../media/image-17-17.png"/><Relationship Id="rId18" Type="http://schemas.openxmlformats.org/officeDocument/2006/relationships/image" Target="../media/image-17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район России: география, природа и хозяйство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край от Арктики до муссонов: природные богатства, редкое население и ключевые отрасли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Дальневосточный район и почему он важен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тянется от Якутии и Забайкалья до Камчатки, Чукотки и Курильских островов, омывается морями Тихого океана. Границы по суше — рядом с Китаем и КНДР, по морю — связаны с США. Такое положение усиливает значение морских перевозок и торговли.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0838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6863" y="2371621"/>
            <a:ext cx="204900" cy="18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9926" y="2362487"/>
            <a:ext cx="200400" cy="2004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5551" y="2362487"/>
            <a:ext cx="200400" cy="2004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района: что входит в Дальневосточный регион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Саха (Якутия) и Чукотский автономный округ занимают огромные пространства. Климат здесь суровый, поэтому освоение требует продуманного транспорта и надежного снабжения.
</a:t>
            </a:r>
            <a:endParaRPr lang="en-US" sz="768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Приморье и Хабаровский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4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Приморский и Хабаровский края включают лесные территории, города и опорные транспортные узлы. Через них часто проходят маршруты к морским портам и дальше — в другие регионы России.
</a:t>
            </a:r>
            <a:endParaRPr lang="en-US" sz="739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области и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Амурская, Сахалинская и Магаданская области тесно связаны с морем. Для экономики важны рыба, морские промыслы и портовая инфраструктура, особенно при поставках сырья.
</a:t>
            </a:r>
            <a:endParaRPr lang="en-US" sz="779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района и приграничные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4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Еврейская автономная область, Республика Бурятия и Забайкальский край расположены ближе к более теплым условиям. Здесь проще развивать сельское хозяйство и сухопутные перевозки.
</a:t>
            </a:r>
            <a:endParaRPr lang="en-US" sz="739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и ее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Камчатский край включает территории с сильными ветрами, штормами и вулканическими явлениями. Это влияет на безопасность, строительство и развитие хозяйства.
</a:t>
            </a:r>
            <a:endParaRPr lang="en-US" sz="7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68287"/>
            <a:ext cx="5253300" cy="1784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субъекты района по площади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 масштаб территории, но не говорит о равномерности заселения и освоения.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площадь у Якутии, но это не означает, что население и хозяйство распределены так же равномерно: в северных частях освоение всегда сложнее.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численность населения: резкий контраст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 общий смысл: среди крупных по населению территорий выделяются Приморье и Хабаровский край, а самые «малонаселенные» — Чукотка и Магадан.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при небольшой численности означает низкую плотность населения. Это усложняет строительство, транспорт и развитие предприятий в удаленных районах.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относительным представлениям учебного курса; точные значения для всех субъектов на слайде не приведены.
</a:t>
            </a:r>
            <a:endParaRPr lang="en-US" sz="5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климат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Дальнего Востока сильно меняется с севера на юг: на севере он арктический и субарктический, а на юге — муссонный. Из-за этого природные зоны сменяются очень быстро.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известен вулканами и сейсмической активностью: Камчатка и Курильские острова относятся к зонам, где землетрясения и извержения — явления не редкие.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длительная и холодная, особенно во внутренних районах. Во многих местах есть вечная мерзлота, а погоду часто «делают» сильные ветры, туманы, штормы и снегопады.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Дальнего Востока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под миром островов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Сахалине добывают нефть и газ — это ресурс, который «включает» целую цепочку: от разработки месторождений до поставок топлива. Даже когда речь о море и ветрах, именно ресурсы становятся отправной точкой для хозяйства.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и алмазы: ценности недр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Магаданской области и Якутии известны месторождения драгоценных металлов, а в Якутии — алмазы. Эти богатства усиливают значение региона как части экономики страны, но требуют технологий для работы на больших расстояниях и в суровых условиях.
</a:t>
            </a:r>
            <a:endParaRPr lang="en-US" sz="1012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Рыба, лес и богатые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Приморье и другие территории связаны с углем, лесом и морскими биоресурсами. Особенно важны запасы лососевых пород рыб — они поддерживают рыболовство, портовую деятельность и переработку продукции.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богатства превращаются в хозяйство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цепочки «ресурс → производство → транспорт → поставки» с учетом удаленности.
</a:t>
            </a:r>
            <a:endParaRPr lang="en-US" sz="11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1836742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559" y="3167071"/>
            <a:ext cx="346800" cy="308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5684" y="1852258"/>
            <a:ext cx="346800" cy="3082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9434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связь с остальной Россией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магистрали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сухопутные направления опираются на Транссибирскую магистраль и Байкало-Амурскую магистраль. Они соединяют восток страны с европейской частью России и обеспечивают грузовые потоки.
</a:t>
            </a:r>
            <a:endParaRPr lang="en-US" sz="931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для удаленных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северных территорий и островов авиация важна как быстрый способ связи. Там автодорог мало, а расстояния и условия часто делают сухопутные перевозки слишком долгими.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Тихого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Владивосток, Находка, Ванино и Советская Гавань поддерживают морскую часть торговли. Через них отправляют грузы и принимают необходимые товары, особенно для прибрежных территорий.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разных видов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реальности грузы идут разными путями: по железной дороге, по морю и рекам, а там, где нужно быстро и надежно, подключаются самолеты. Такой подход компенсирует трудность рельефа.
</a:t>
            </a:r>
            <a:endParaRPr lang="en-US" sz="9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района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структуре хозяйства выделяются отрасли, тесно связанные с ресурсами: добыча полезных ископаемых и морской промысел занимают заметную часть общего «объема работ».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сырьевого сектора означает зависимость экономики от природных ресурсов. Переработка и более «глубокие» отрасли развиваются слабее, поэтому важны инвестиции в технологии.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учебная схема (условные доли); точные статистические проценты на слайде не приведены.
</a:t>
            </a:r>
            <a:endParaRPr lang="en-US" sz="5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и их функции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— крупнейший порт и узел внешних связей России на Тихом океане. Через него идут международные поставки и вывоз продукции, поэтому город особенно важен для торговли и логистики.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Якутск — столица Якутии, где сосредоточены управление, научные организации и системы снабжения северных территорий. Из-за удалённости города он влияет на регулярность поставок в районы Крайнего Севера.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Хабаровск выполняет функции административного и транспортного центра. Он помогает управлять большим регионом и служит опорной точкой для перевозок внутри Дальнего Востока и в сторону европейской части России.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Комсомольск-на-Амуре — промышленный город, связанный с выпуском техники и развитием производств. Петропавловск-Камчатский — центр рыбной отрасли, морского транспорта и судоремонта.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169" y="1318200"/>
            <a:ext cx="6613662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Дальнего Востока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функции выполняют крупнейшие города района. Несмотря на удалённость друг от друга, они образуют сеть опорных центров для разных отраслей: от управления и порта до нефтегазовой сферы и судоремонта.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выполняют разные задачи и поддерживают хозяйственную жизнь района на всём протяжении огромной территории.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данные регионов.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районе живут представители многих народов; в перечне из материала урока названы 9 основных этнических групп. Это усиливает культурное разнообразие и поддерживает разные формы традиционного хозяйства.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народов в материалах учебного курса (по заданному описанию)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районе сочетаются десятки традиций: на примере указанных народов видно многонациональное разнообразие региона.
</a:t>
            </a:r>
            <a:endParaRPr lang="en-US" sz="19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 и территории мирового значения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и Приморье: уникальные ландшафты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района встречаются вулканы, горячие источники и другие необычные природные явления. Камчатка особенно известна вулканическими ландшафтами, а Приморье — редкими животными и растительными сообществами.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Туризм, наука и всемирное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природных территорий включена в список объектов всемирного наследия ЮНЕСКО. Такие места важны не только для туризма, но и для научных исследований и сохранения редких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развития района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сложная ситуация возникает там, где большие расстояния сочетаются с суровыми природными условиями. Тогда инфраструктуру приходится строить сложнее и дороже, чем в более тёплых районах.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проблем взаимосвязан: климат и удалённость повышают затраты, а низкая плотность населения ограничивает рабочие места. Поэтому темпы роста поселений и промышленности снижаются.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обобщение факторов из описания темы; количественные данные не приведены.
</a:t>
            </a:r>
            <a:endParaRPr lang="en-US" sz="5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развитию Дальнего Востока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описанная в учебном материале: от инфраструктуры к росту занятости и закреплению населения.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0838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6863" y="2371621"/>
            <a:ext cx="204900" cy="18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02451" y="2362487"/>
            <a:ext cx="175350" cy="2004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58076" y="2362487"/>
            <a:ext cx="175350" cy="2004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охрана природы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при добыче полезных ископаемых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может приводить к загрязнению территорий и нагрузке на водные системы. Поэтому важны контроль воздействий, соблюдение природоохранных норм и восстановление нарушенных земель.
</a:t>
            </a:r>
            <a:endParaRPr lang="en-US" sz="698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наносят ущерб лесам, усиливают эрозию почв и ухудшают состояние экосистем. Для снижения последствий нужны профилактика, оперативное тушение и мониторинг очагов.
</a:t>
            </a:r>
            <a:endParaRPr lang="en-US" sz="835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морей и рек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связано с хозяйственной деятельностью и отходами. Это влияет на здоровье экосистем и на качество ресурсов для рыболовства, а также повышает риски для редких видов.
</a:t>
            </a:r>
            <a:endParaRPr lang="en-US" sz="796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Незаконный вылов и охота сокращают численность животных и подрывают устойчивость природных сообществ. Охрана и контроль помогают сохранить популяции и обеспечить законное ведение промыслов.
</a:t>
            </a:r>
            <a:endParaRPr lang="en-US" sz="749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нацпарки и заказники
</a:t>
            </a:r>
            <a:pPr algn="l" indent="0" marL="0">
              <a:lnSpc>
                <a:spcPct val="115000"/>
              </a:lnSpc>
              <a:buNone/>
            </a:pPr>
            <a:r>
              <a:rPr lang="en-US" sz="4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природы создаются заповедники, национальные парки и заказники. Особое значение имеют территории обитания амурского тигра, дальневосточного леопарда и ценных лососёвых видов.
</a:t>
            </a:r>
            <a:endParaRPr lang="en-US" sz="73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положение и международные связи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связи района идут через сухопутные и морские каналы, а также через авиасообщение. Это позволяет перевозить грузы и поддерживать торговлю с партнёрами региона.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транспорта дополняют друг друга: где один канал ограничен, помогает другой. Поэтому район сохраняет устойчивость в международных перевозках.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описание каналов связи в учебном материале (перечень: порты, линии, переходы, авиация); дата не указана.
</a:t>
            </a:r>
            <a:endParaRPr lang="en-US" sz="5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район — ресурсная база страны: здесь сосредоточены полезные ископаемые, лес и значительная часть морских и рыбных богатств. Это обеспечивает сырьём многие отрасли экономики России.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«морские ворота» в Тихий океан, район играет роль в экспортных и внешнеторговых перевозках. Через порты и транспортные узлы продукция доставляется в другие страны и регионы.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района напрямую связано с транспортом, населением, переработкой сырья и международными связями. По мере роста экономики стран Азии значение Дальнего Востока становится ещё выше.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района для России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Дальневосточном районе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район — крупнейший по площади регион России с богатой природой, суровым климатом и редким населением. Его хозяйство опирается на море, лес и недра, а развитие зависит от транспорта, городов и охраны природы.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2026-05-11T22:37:36Z</dcterms:created>
  <dcterms:modified xsi:type="dcterms:W3CDTF">2026-05-11T22:37:36Z</dcterms:modified>
</cp:coreProperties>
</file>