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в английском языке: введение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и значение косвенной речи для эффективной коммуникации.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reported speech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сформировалась в английском языке с XVIII века и прочно вошла во все сферы: литературу, деловую переписку и журналистику, отражая высокий уровень владения языком.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косвенная речь и её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– пересказ чужих слов без цитирования, с использованием грамматических изменений и без кавычек.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смещение времён при передаче высказывания подчиняется определённым правилам, влияя на структуру предложения.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прямой речи заключается в отсутствии дословности и изменении грамматических форм, что делает её более адаптированной к контексту.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прямой и косвенной речью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содержит точную цитату с кавычками и явное указание автора высказывания.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косвенной речи происходит пересказ с изменением местоимений и времен, кавычки не используются, интонация — нейтральная.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«He said, ‘I am hungry’» преобразуется в «He said that he was hungry» без кавычек и с изменением времени.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времён в косвенной речи отражает связь с временем говорящего и контекстом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косвенной речи в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и журналистика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средствах массовой информации косвенная речь часто используется для передачи высказываний очевидцев и официальных лиц, что позволяет избежать дословных цитат и сохранить контекст.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пересказ и доклады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пересказе историй или подготовке речей косвенная речь помогает адаптировать информацию к аудитории, подчёркивая смысл, а не дословную форму выражения.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и школьное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строить косвенную речь необходимо учащимся 10 класса для сдачи экзаменов и развития навыков письменной и устной речи.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трансформаций времён связано с необходимостью соблюдения правил согласования в английской косвенной речи.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Spotlight, 10 класс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косвенной речи требуют корректного сдвига времён для точной передачи смысла.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соответствия времён и примеры их употребления при переходе от прямой речи к косвенной. Каждое современное время смещается назад.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времён из прямой в косвенную речь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Прослеживается чёткий сдвиг времён назад для передачи ранее сказанного.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Spotlight, 10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местоимений и наречий в косвенной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изменяются в соответствии с контекстом: «I» становится «he/she», «we» — «they», отражая точку зрения говорящего.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трансформируются для адекватной передачи времени: «today» меняется на «that day», «yesterday» — на «the day before».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необходим для сохранения смысла и точности в передаче чужих слов в косвенной речи.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Вспомогательные глаголы в косвенной речи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вопросов используются глаголы с оттенком запроса: asked, wanted to know, wondered. Они вводят прямую речь в косвенную форму без изменения вопросительного слова.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утверждениях чаще используют said, told, reported. Эти глаголы связаны с источником информации и формируют грамматическую структуру косвенной речи.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утверждений в косвенной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утверждений: подлежащее + said/told + (that) + остальная часть предложения, где ‘that’ часто опускается в разговорной речи.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say применяется без прямого дополнения, тогда как to tell требует его наличия, что влияет на правильность построения выражения.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She said (that) she was tired — показывает возможное опущение союза и корректность передачи утверждения.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 помогает избежать ошибок и сделать речь более естественной и грамматически правильной.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вопросов: правила и структура в reported speech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специальных вопросах сохраняется вопросительное слово, а порядок слов меняется на утвердительный, при этом вспомогательные глаголы не используются для поддержания грамматической корректности.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общих вопросов применяется вводное слово if или whether, которое заменяет вопросительную форму без изменения смысла, при этом знак вопроса в конце предложения отсутствует.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построения: He asked where I lived и She asked if I was ready — обе конструкции демонстрируют типичные особенности преобразования вопросов.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повелений и просьб в косвенной речи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приказов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выражаются конструкциями told + объект + to + инфинитив, например, He told me to sit down, что отражает строгую команду в косвенной форме.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просьб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передаются с глаголами asked или requested и аналогичной инфинитивной структурой: He asked me to help him, что подчеркивает вежливый характер высказывания.
</a:t>
            </a:r>
            <a:endParaRPr lang="en-US" sz="898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приказы формируются через told/asked + объект + not to + инфинитив, например, She told me not to be late, что указывает запретное содержание в косвенной речи.
</a:t>
            </a:r>
            <a:endParaRPr lang="en-US" sz="8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утверждений доминирует в учебных материалах, что отражает практическую значимость конструкций для базового уровня владения языком.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reported speech по типу высказываний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обучение сфокусировано на распространённых конструкциях, что помогает эффективно формировать навыки их понимания и использования.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10 класса, 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из правила согласования времён в косвенной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главное предложение стоит в настоящем или будущем времени, то время в косвенной речи обычно не изменяется, что сохраняет первоначальное значение высказывания.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универсальных истин и научных фактов времена остаются без изменений, например: The teacher says that water boils at 100°C — время сохраняется.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если информация общепринята или не зависит от времени, правила backshifting не применяются, что облегчает построение косвенной речи в таких случаях.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модальных глаголов в косвенной речи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большинства модальных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модальных глаголов, таких как must, might, would, не изменяют форму при переходе в косвенную речь, что упрощает их употребление и минимизирует ошибки.
</a:t>
            </a:r>
            <a:endParaRPr lang="en-US" sz="1046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в изменении модальных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can и may в прошедшем времени преобразуются в could и might соответственно. Это изменение важно учитывать для точности передачи смысловых оттенков.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использовании косвенной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согласование времён, в том числе пропуск смещения времен назад, ведёт к нарушению грамматической точности и искажению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замена местоимений по отношению к говорящему и слушающему увеличивает риск недопонимания в сообщении.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согласовании наречий времени и места, а также проблемы с трансформацией вопросов и приказов требуют дополнительного внимания при обучении.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союзов или их неверное применение уменьшает связность предложения и затрудняет понимание структуры косвенной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reported speech в международной коммуникации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 обеспечивает точную и вежливую передачу информации в бизнесе, политике и официальной переписке, что способствует поддержанию делового этикета.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reported speech снижает риски недопониманий и юридических конфликтов, облегчая согласование позиций и формирование официальных документов.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демонстрирует основные грамматические изменения при переходе от прямой речи к косвенной на конкретных примерах.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прямая vs. косвенная речь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включают обязательный сдвиг времен, замену местоимений и преобразование вопросительных структур.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английского языка для 10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Рекомендованные упражнения для тренировки косвенной 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утвердительных предложений с акцентом на правильное согласование времен и замену местоимений для закрепления грамматических правил.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трансформации вопросов и повелительных предложений, что поможет овладеть особенностями структуры косвенной речи.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онлайн-тестов и учебных материалов, таких как Spotlight и Forward, для самоконтроля и углубления понимания 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освоения косвенной речи в обучении старшеклассников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reported speech способствует развитию грамотной и точной речи, а также формирует навыки, необходимые для успешной сдачи экзаменов и эффективной коммуникации на английском языке.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2026-05-07T17:59:45Z</dcterms:created>
  <dcterms:modified xsi:type="dcterms:W3CDTF">2026-05-07T17:59:45Z</dcterms:modified>
</cp:coreProperties>
</file>