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векторов: основная идея и задачи урока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связывает длины векторов и угол между ними.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скалярное произведение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находить углы, проверять прямые углы и понимать взаимное направление векторов. В геометрии она опирается на координаты, а в физике — на смысл работы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становится особенно наглядным, когда векторы образуют прямой угол: результат равен нулю.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нулевой результат, потому что cos этого угла равен нулю.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\u0061·\u0062 = |a|·|b|·cosα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изобразить два вектора, угол между ними и выделенную проекцию одного вектора на другой. Так легче понять, от чего зависит итоговое число.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векторов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показывает, насколько один вектор направлен в сторону другого. Если направления близки, проекция велика, и значение произведения тоже становится больше.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как ключ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a·b = |a|·прb(a) связывает произведение с проекцией вектора a на направление вектора b. Это помогает увидеть смысл вычисления не только в числах, но и на чертеже.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 — разный смысл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смотрят в одну сторону, проекция положительна. Если направление противоположное, проекция отрицательна. При прямом угле она равна нулю, поэтому и произведение исчезает.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через проекцию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длинах векторов результат меняется только из-за угла между ними.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скалярного произведения и угол между векторами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совпадает со знаком косинуса: острый угол даёт положительное значение, прямой — ноль, тупой — отрицательное.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значения cos30°, cos90°, cos150°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формул помогает быстро выбрать нужный способ решения в задаче.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скалярного произведения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формула связана с углом, а координатные — с вычислениями по числам.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скалярного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44" y="1226125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заданы на плоскости координатами, их скалярное произведение находится без построений: достаточно перемножить соответствующие координаты и сложить результаты.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пространстве к двум слагаемым добавляется третье: z1z2. Так формула сохраняет тот же принцип и остаётся понятной при работе с трёхмерными задачами.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x1×2 + y1y2 удобна тем, что не требует искать угол заранее. Это делает вычисления быстрее и уменьшает количество геометрических построений.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особенно полезен, когда нужно проверить прямой угол или найти значение произведения в заданиях с координатами точек и векторов.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в прямоугольной 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угла между векторами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данным координатам векторов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скалярного произведения по координатам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координаты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a = (2, 1) и b = (3, 4) используем координатную формулу. Нужно перемножить соответствующие координаты и сложить полученные произведения.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результат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2·3 + 1·4 = 6 + 4 = 10. Это и есть скалярное произведение данных векторов, то есть одно число, а не новый вектор.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длины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первого вектора равна √5, а второго — 5. Эти значения нужны, чтобы перейти от числового результата к вычислению угла между векторами.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угол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cosα = 10/(5√5) получаем значение косинуса, а затем определяем сам угол. Так координаты помогают перейти от вычисления к геометрическому смыслу.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сильнее меняется знак и уменьшается значение произведения.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зависит от угла между векторами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достигается при совпадении направлений, ноль — при перпендикулярности, отрицательные значения появляются у тупых углов.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значения cos0°, cos90°, cos120°, cos150°
</a:t>
            </a:r>
            <a:endParaRPr lang="en-US" sz="10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скалярного произведения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не зависит от порядка векторов: a·b = b·a. Это удобно в вычислениях, потому что можно выбирать более простую запись, не меняя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длины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вектора a выполняется a·a = |a|². Значит, скалярное произведение вектора самого на себя всегда неотрицательно и связано с его длиной напрямую.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вектора на число результат тоже изменяется предсказуемо: (ka)·b = k(a·b). Это свойство помогает быстро переносить множитель и упрощать формулы в задачах.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сумме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одному из векторов добавить другой, скалярное произведение можно раскрыть по частям: a·(b + c) = a·b + a·c. Так сложные выражения превращаются в несколько простых.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помогает решать разные типы задач в геометрии и физике. В таблице показано, для чего именно она применяется чаще всего.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скалярное произведение особенно удобно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удобно там, где нужно связать направление, угол и величину одной записью.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физики,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физикой: работа силы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помогает движению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сила направлена в ту же сторону, что и движение, работа получается положительной. В такой ситуации сила не мешает перемещению, а помогает ему, поэтому формула A = F·s·cosα даёт наибольшее значение.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не совершает работу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сила действует строго под прямым углом к движению, работа равна нулю. В этом случае перемещение и сила не имеют общей направленности, поэтому cos90° = 0 и формула даёт ноль.
</a:t>
            </a:r>
            <a:endParaRPr lang="en-US" sz="12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длинах векторов меняется только угол между ними. Поэтому удобно сравнить, как знак результата связан с направлением векторов.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скалярное произведение равно нулю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возникает только при прямом угле; при острых углах результат положителен, при тупых — отрицателен.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зависимость скалярного произведения от cosα, школьный курс математики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перпендикулярности векторов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вычислении скалярного произведения в координатах и проверке его равенства нулю.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скалярным произведением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векторным произведением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даёт число, а не новый вектор. Если перепутать эти понятия, легко выбрать неверную формулу и получить ответ, который не подходит к задаче.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нулевой случай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равен нулю, это не случайность, а признак прямого угла. Такой вывод особенно важен в задачах на перпендикулярность и построение фигур.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вывод по длинам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длины ещё не означают одинаковый знак скалярного произведения. Решающее значение имеет угол: при остром он положительный, при тупом — отрицательный.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координатной формуле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x1×2 + y1y2 нужно перемножать соответствующие координаты, а не складывать их. Именно произведения координат отражают совместное направление векторов.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на понимание смысла формулы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угол 60°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два вектора имеют одинаковые длины и образуют угол 60°. Для такого угла cos60° = ½, поэтому формула сразу показывает, что результат будет положительным.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вывод по смыслу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угол между векторами, тем ближе их скалярное произведение к произведению длин. В остром угле оно остаётся положительным, но не достигает максимума.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значение произведения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равно половине произведения длин векторов. Оно меньше полного произведения, потому что векторы направлены не совсем одинаково, а лишь частично совпадают по направлению.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того, что дано в условии, выбирают разные формулы. Таблица помогает быстро связать тип задачи с нужным действием.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основных задач по теме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известно в задаче, затем выбирают одну из двух формул и только после этого выполняют вычисления.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«Скалярное произведение»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97" y="1567421"/>
            <a:ext cx="2835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922" y="1567421"/>
            <a:ext cx="2362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65761"/>
            <a:ext cx="378000" cy="33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не изображают стрелкой и не считают вектором. Его результат — обычное число, поэтому ответ можно сравнивать с нулём и использовать в формулах.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углом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величина результата зависят от угла между векторами. При остром угле значение положительное, при прямом равно нулю, при тупом становится отрицательным.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расчёт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позволяет быстро находить ответ без чертежа и измерений. Это делает задачи 9 класса короче, точнее и удобнее для 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произведение: одна формула для разных задач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связывает направление, угол и длину в одном простом выражении. Оно помогает решать задачи по геометрии, понимать физику движения и уверенно работать с координатами.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2026-06-03T11:11:20Z</dcterms:created>
  <dcterms:modified xsi:type="dcterms:W3CDTF">2026-06-03T11:11:20Z</dcterms:modified>
</cp:coreProperties>
</file>