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устройство мира: основные темы
</a:t>
            </a:r>
            <a:endParaRPr lang="en-US" sz="2224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войны: новые границы, сверхдержавы и зарождение противостояния.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перемен после великой войны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1945 году закончилась Вторая мировая война, разрушившая города и унесшая жизни миллионов. Победители стояли перед задачей восстановить порядок и обеспечить мир, чтобы избежать новых конфликтов.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итогам войны Германия и её столица Берлин были разделены между СССР, США, Великобританией и Францией. Это разделение стало основой для нового миропорядка в Европе.
</a:t>
            </a:r>
            <a:endParaRPr lang="en-US" sz="1143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Германии и Берлина
</a:t>
            </a:r>
            <a:endParaRPr lang="en-US" sz="1536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Польши, Чехословакии и других соседних стран были изменены, что повлияло на политическую стабильность и этнические процессы региона.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в границах Восточной Европы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этих крупных конференциях лидеры держав договорились о порядке оккупации Германии и определили новые международные границы после войны.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Ялтинской и Потсдамской конференций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изменения на карте мира
</a:t>
            </a:r>
            <a:endParaRPr lang="en-US" sz="233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решения Потсдамской конференции
</a:t>
            </a:r>
            <a:endParaRPr lang="en-US" sz="1963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июля 1945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конференции с участием лидеров СССР, США и Великобритании для обсуждения будущего Германии.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зон оккупации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Германии на четыре сектора с контролем каждой страны-оккупанта.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западной границы Польши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Одер-Нейсе была признана новой западной границей Польши.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денацификации и репарациям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Приняты решения о демилитаризации Германии, выплате репараций и переселении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был разделён на советский, американский, британский и французский сектора, что создало уникальное политическое пространство в самом сердце Европы.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сектора управления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ГДР и ФРГ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1949 году в советской зоне образовалась ГДР, а в западных — ФРГ, что отражало раскол между Востоком и Западом.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как символ холодной войны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оказали значительную помощь через программы UNRRA и кредиты, поддерживая промышленное и сельское хозяйство в Европе.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восстанавливал экономику мобилизационными методами, быстро восстанавливая промышленный потенциал страны.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1948 году экономика Европы восстановилась на 70%, а советская промышленность достигла 96% докризисного уровня, но социально-экономические различия между Востоком и Западом возросли.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восстановление Европы и СССР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1948 году в странах Восточной Европы, таких как Польша и Венгрия, к власти пришли правительства, поддерживаемые СССР, устанавливая социалистический курс.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прокоммунистических правительств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Произошла национализация предприятий и коллективизация сельского хозяйства, что значительно изменило экономическую структуру регионов.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Национализация и коллективизация
</a:t>
            </a:r>
            <a:endParaRPr lang="en-US" sz="1153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усилило свою власть над обществом и средствами массовой информации, ограничивая оппозицию и укрепляя связь с Москвой.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общества и СМИ
</a:t>
            </a:r>
            <a:endParaRPr lang="en-US" sz="1595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Социалистические режимы в Восточной Европе
</a:t>
            </a:r>
            <a:endParaRPr lang="en-US" sz="191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биполярного мира: СССР и США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1947 году СССР и США стали главными сверхдержавами с противоположными политическими и экономическими системами.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конкурировали за влияние в управлении Германией и определении будущего Восточной Европы.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стороны контролировали ядерное оружие, повышая угрозу глобального конфликта.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Создавались военные и политические альянсы, которые закрепляли деление мира на два ведущих блока.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советско-западных противоречий
</a:t>
            </a:r>
            <a:endParaRPr lang="en-US" sz="1997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372625" y="3673225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марта 1946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Фултонская речь Черчилля ознаменовала начало открытого идеологического противостояния между Востоком и Западом.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024125" y="1556725"/>
            <a:ext cx="27639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Активизация пропаганды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Использовались широкие кампании для формирования общественного мнения против идеологии и политики Советского Союза.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176233" y="2618942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 год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ужесточил экономическую изоляцию СССР, введя ограничения на экспорт и торговые барьеры.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Доктрина Трумэна провозгласила поддержку США странам, сопротивляющимся коммунизму, что укрепило Западный блок.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Маршалла выделил свыше 13 миллиардов долларов для восстановления экономики Западной Европы после войны.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инициативы усилили противостояние с Востоком и укрепили позицию США на мировой арене.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Доктрина Трумэна и план Маршалла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1948 году Советский Союз блокировал все сухопутные пути в Западный Берлин, пытаясь изолировать западные зоны города. Эта блокада длилась почти год и создала острый политический кризис между Востоком и Западом.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страны Запада организовали воздушный мост, доставивший свыше 2,3 миллионов тонн жизненно важных товаров. Благодаря этой операции блокада была снята, а разделение Берлина и Германии стало ещё более глубоким.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Берлинский кризис и воздушный мост 1948–1949 гг.
</a:t>
            </a:r>
            <a:endParaRPr lang="en-US" sz="21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апреле 1949 года была создана Североатлантическая организация (НАТО), включающая 12 стран Европы и Северной Америки. Альянс сформировался с целью коллективной защиты от возможной советской агрессии.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 стала символом единства западных государств, способствуя военному и политическому сотрудничеству. Это укрепило позиции стран Запада и сформировало противовес социалистическому блоку.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НАТО: объединение Западного мира
</a:t>
            </a:r>
            <a:endParaRPr lang="en-US" sz="21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объединились в военный союз под руководством СССР для противостояния НАТО.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1955 году восемь социалистических государств создали Варшавский договор для совместной обороны и усиления политической сплочённости Восточного блока.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послевоенного периода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 и распространение ядерного оружия
</a:t>
            </a:r>
            <a:endParaRPr lang="en-US" sz="1959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1945 году США применили атомную бомбу в Японии, что стало началом новой эры военного потенциала и вызвало стремление СССР к созданию аналогичного оружия.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1949 году СССР успешно испытал свою первую атомную бомбу, что значительно изменило баланс сил и усилило напряжённость между сверхдержавами.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1950-х обе стороны разработали более мощные водородные бомбы, увеличив угрозу взаимного уничтожения и сформировав основу для стратегии сдерживания.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Западной Европы, США, Канада, Япония и Австралия объединились в блок с рыночной экономикой и демократическими политическими системами. Это способствовало экономическому росту и политической стабильности в регионе.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Капиталистический блок: союзники Запада
</a:t>
            </a:r>
            <a:endParaRPr lang="en-US" sz="1505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блок: влияние Советского Союза
</a:t>
            </a:r>
            <a:endParaRPr lang="en-US" sz="1241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и его союзники в Восточной Европе, а также Китай и некоторые азиатские страны сформировали социалистический блок. Государственный контроль над экономикой и идеологическая направленность отличали этот союз.
</a:t>
            </a:r>
            <a:endParaRPr lang="en-US" sz="1151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мира после Второй мировой войны
</a:t>
            </a:r>
            <a:endParaRPr lang="en-US" sz="23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1950 году началось вооружённое столкновение между Северной (КНДР) и Южной Кореей с вовлечением СССР, Китая и США, что превратило конфликт в международное противостояние.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Корейская война — первый горячий конфликт «холодной войны»
</a:t>
            </a:r>
            <a:endParaRPr lang="en-US" sz="1654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Северной Кореи СССР и Китаем позволила развернуть масштабные боевые действия, а США и ООН поддержали Южную Корею, включая международный военный контингент.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закончилась перемирием в 1953 году, закрепив раздел Кореи по 38-й параллели и создав одну из самых напряжённых границ в мире.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конфликт продемонстрировал расширение «холодной войны» за пределы Европы и подчеркнул серьёзность идеологических и политических разногласий глобального масштаба.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Железный занавес как граница двух миров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Уинстон Черчилль впервые использовал термин «железный занавес» в 1946 году, описывая разделение Европы на Восточный и Западный блоки после Второй мировой войны.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«занавес» символизировал ограничение свободы, миграции и информации для людей в странах социалистического лагеря, подчёркивая идеологическое и физическое разделение континента.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012" y="3297168"/>
            <a:ext cx="2808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8850" y="4199041"/>
            <a:ext cx="511200" cy="4089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в послевоенном мире
</a:t>
            </a:r>
            <a:endParaRPr lang="en-US" sz="209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Создана в 1945 году для поддержания мира и безопасности, изначально объединила 51 страну, активно участвует в предотвращении конфликтов и гуманитарной помощи.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 (ООН)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Организация, фокусирующаяся на образовании, науке и культуре, способствует международному сотрудничеству и сохранению культурного наследия.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Специализированное агентство ООН, занимающееся защитой прав детей и обеспечением их благополучия по всему миру.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ЮНИСЕФ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институты, поддерживающие экономическое развитие и стабильность стран, предоставляя кредиты и консультации в послевоенный период.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 и Международный валютный фонд (МВФ)
</a:t>
            </a:r>
            <a:endParaRPr lang="en-US" sz="15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и Запад активно соревновались в достижениях науки и техники, что проявилось в запуске первого спутника Земли в 1957 году, ставшем символом технологического превосходства.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столкновения выражались через Олимпийские игры и международные выставки, где каждая сторона стремилась продемонстрировать свои идеалы и достижения.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Пропагандистские кампании усиливали влияние на общественное мнение и образовательные программы, формируя образы «своих» и «чужих» в массовом сознании.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научное соперничество эпохи «холодной войны»
</a:t>
            </a:r>
            <a:endParaRPr lang="en-US" sz="17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послевоенного устройства на современный мир
</a:t>
            </a:r>
            <a:endParaRPr lang="en-US" sz="2035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разделение сформировало основу «холодной войны», разделив мир на два конкурирующих лагеря. Это влияние сохранилось в международных отношениях и сегодня, определяя глобальную политику и безопасность.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2026-05-11T03:55:03Z</dcterms:created>
  <dcterms:modified xsi:type="dcterms:W3CDTF">2026-05-11T03:55:03Z</dcterms:modified>
</cp:coreProperties>
</file>