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 и наставление, где вера, история и нравственный выбор звучат вслух.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в литературе Древней Руси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появления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письменность и церковные книги стали распространяться шире. Книжная культура росла в монастырях, при княжеских дворах и в крупных городах, особенно в Киеве. Византийская традиция повлияла на форму, а русские авторы наполнили тексты своей историей.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— торжественное или назидательное произведение, написанное, чтобы его читали вслух. Оно обращается к слушателям и объясняет важную мысль о вере и поведении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ораторское слово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звучат библейские цитаты, повторяющиеся формулы и образные сравнения. Эти приемы помогают слушателям лучше запомнить мысль и почувствовать ее 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автор задает риторические вопросы и строит речь так, чтобы подвигнуть к размышлению. Итогом становится вывод о правильной жизни и ответственности за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ораторского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внутри текста: от обращения к слушателям — к выводу и призыву.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их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Ораторские слова писали митрополиты, монахи, книжники и князья. Они хорошо знали церковнославянский язык, поэтому речь получалась связной и торжественной. Нередко автор опирался на опыт и знания из книг и богослужения.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ораторские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тексты звучали убедительно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Иларион, Кирилл Туровский, Феодосий Печерский и Владимир Мономах создавали произведения на стыке духовных знаний и заботы о судьбе Руси. Важной была не только красота речи, но и нравственный смысл для слушателей.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15829"/>
            <a:ext cx="3287100" cy="1329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древнерусского красноречия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близкие жанры выполняли разные задачи: объясняли, учили, убеждали.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выделяется тем, что сочетает выразительность речи и прямой назидательный смысл, помогая воспитывать и убеждать.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сведениям о древнерусских жанрах красноречия.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Законе и Благодати» митрополита Илариона (XI век) считают одним из ранних шедевров древнерусской литературы. В центре — сравнение Ветхого Завета как «Закона» и христианской «Благодати».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Законе и Благодати» Илариона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прославляет князя Владимира как крестителя Руси. Через это Иларион показывает, что духовный выбор народа меняет жизнь страны и открывает путь к христианским смыслам и надежде.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также утверждает духовную значимость Русской земли среди христианских народов. Речь звучит как важное объяснение: новая вера дает Руси внутреннее единство и нравственную опору.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Туровский и искусство проповеди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Туровский жил в XII веке и создавал поучения и праздничные слова, приуроченные к церковному календарю. Его тексты узнаются по образности, книжной лексике и многочисленным библейским цитатам.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 уделял внутренней жизни человека: борьбе с грехом и стремлению к духовной чистоте. За мастерство красноречия Кирилла Туровского называли «русским Златоустом».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ораторских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эти темы часто переплетаются: вера поддерживает нравственные решения, а единство помогает избегать междоусобиц.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устойчивое ядро — христианская мораль: она объединяет разные сюжеты и задает общий тон размышлениям авторов.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тем по характерным мотивам древнерусских ораторских текстов; точные статистические данные не приводятся.
</a:t>
            </a:r>
            <a:endParaRPr lang="en-US" sz="5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ораторских слов характерны торжественные обращения к слушателям. Автор также часто использует повторы слов и выражений, чтобы усиливать главную мысль и удерживать внимание аудитории.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древнерусской речи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встречаются образы света и тьмы, добра и зла, правды и греха. Эти картины делают рассуждение наглядным и помогают воспринимать нравственный вывод эмоционально.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параллелизмы, риторические вопросы и противопоставления. Благодаря им слушатель словно сравнивает два пути и понимает, какой поступок ведет к добру, а какой — к беде.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текстов книжный и возвышенный, но при этом рассчитан на понимание слушателей своего времени. Речь звучит убедительно, потому что опирается на авторитет Писания и живые примеры.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7969" y="2070000"/>
            <a:ext cx="4501161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вклад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ораторских произведений формировали представление о том, каким должно быть слово: торжественным, убедительным и нравственно направленным. Их тексты связывали церковные знания с заботой о судьбе Руси, человека и государства.
</a:t>
            </a:r>
            <a:endParaRPr lang="en-US" sz="863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раскрывает жанр с разной стороны: государственную мысль, церковно-праздничное наставление, монашескую дисциплину и личный нравственный опыт правителя.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древнерусской литературе и жанре ораторского слова (программа/обзорные курсы).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ораторское слово влияло на 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из этапов: от публичного чтения к общим ценностям и культурному единству.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историческими событиями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Ораторские слова создавались к важным датам церковного календаря: чтобы объяснить смысл праздника и подвести слушателей к нравственному выводу.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происходили важные победы или значимые события при дворе, авторы откликались на них: поддерживали идею добрых дел и правильного управления.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память о святых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появлялись и в трудные времена: при раздорах между правителями, а также в дни памяти святых, чтобы напоминать о долге, мире и ответственности.
</a:t>
            </a:r>
            <a:endParaRPr lang="en-US" sz="12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был важен для культуры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помогало формировать представления о добре, долге, справедливости и ответственности перед Богом и людьми. Оно учило слушать внимательно и связывало личные поступки с общими христианскими правилами.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жанр укреплялся литературный язык и традиция книжности. Русь включалась в общую христианскую среду смыслов, а в текстах закреплялся образ грамотного, мудрого и нравственного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средства выразительности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приемы выбирались так, чтобы речь звучала торжественно и убеждала: обращения вовлекали слушателя, а цитаты придавали словам авторитет.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 центре выразительности — связь с религиозным авторитетом и вовлечение аудитории. Остальные средства усиливают смысл и помогают запомнить вывод.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над лексикой и приемами в корпусе древнерусских ораторских текстов (обобщение, без точных статистических подсчётов).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и другие древнерусские жанры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сообщали, рассказывали или объясняли события, но ораторское слово отличалось целью: оно не только передавало сведения, а убеждало и воспитывало, направляя слушателя к оценке и поступку.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жанр к общественной оценке, тем сильнее его воспитательная роль. Ораторское слово особенно тесно связано с церковной и нравственной оценкой событий.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сведения о древнерусских жанрах в учебных курсах по литературе.
</a:t>
            </a:r>
            <a:endParaRPr lang="en-US" sz="7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интересен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 примере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Ораторские слова показывают, как в Древней Руси словом учили думать и делать выводы. Через тексты легче понять, почему книга считалась важной частью воспитания.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событиях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связывает литературу с реальной жизнью: праздниками, конфликтами, памятью о святых. Поэтому учащимся проще увидеть, как история отражается в речи и смыслах.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предназначалось слушателям и влияло на общие правила поведения. Сегодня это помогает обсуждать ценности: уважение, мир, ответственность и последствия поступков.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публичного убеждения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учат замечать, как автор доказывает мысль: через примеры, обращение и нравственный вывод. Это развивает навыки осмысленного чтения и культуры аргументации.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ораторское слово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признаков жанра: от торжественного обращения к нравственному выводу и призыву к 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в ораторских словах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ораторских словах предстает как христианская общность, которую нужно беречь. Авторы напоминают о духовной стороне жизни: важности веры, согласия и заботы друг о друге.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прославляются князья-защитники и осуждаются раздоры. Через напоминание о ценности мира формируется чувство принадлежности к одной стране, одной истории и одной вере.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ораторского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Ораторское слово стало одним из главных жанров литературы Древней Руси: оно соединяло веру, историю и нравственное воспитание. Жанр развивал литературный язык, укреплял культурную память и передавал представления о долге, мудрости и единстве.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2026-05-15T07:10:15Z</dcterms:created>
  <dcterms:modified xsi:type="dcterms:W3CDTF">2026-05-15T07:10:15Z</dcterms:modified>
</cp:coreProperties>
</file>