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как меняются популяции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наследственные изменения постепенно перестраивают генофонд вида?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 школьной биологии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эволюция начинается не с появления новых видов, а с изменений внутри популяций. На таких примерах проще понять наследственность, отбор и разнообразие живых организмов.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объект микроэволюции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группа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живущих на общей территории и свободно скрещивающихся между собой. Именно здесь формируется общий генофонд, который меняется от поколения к поколению.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 у особи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организм не эволюционирует в течение жизни. Эволюционные сдвиги становятся заметны только в ряду поколений, когда меняются частоты аллелей и наследуемых признаков в популяции.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значимы численность, плотность, возрастной состав, миграции и степень изоляции. Эти параметры влияют на то, как быстро распространяются новые признаки и сохраняется ли разнообразие.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изучать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популяции легче увидеть действие эволюционных факторов: изменения генов, адаптацию к среде и накопление различий. Поэтому популяция считается основной единицей микроэволюции.
</a:t>
            </a:r>
            <a:endParaRPr lang="en-US" sz="10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 — исходный материал эволюции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могут становиться источником редких наследственных признаков. Без таких изменений в популяции не возникали бы новые аллели для последующего отбора.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обмене участками между гомологичными хромосомами появляются новые сочетания уже существующих генов. Это увеличивает разнообразие потомства даже без появления новых мутаций.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расходятся к гаметам случайно и независимо, поэтому набор наследственной информации в каждой половой клетке уникален. Это усиливает различия между потомками одного организма.
</a:t>
            </a:r>
            <a:endParaRPr lang="en-US" sz="1172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объединяются разные по генетическому составу гаметы, и возникают новые комбинации признаков. Именно так рекомбинация постоянно обновляет наследственную структуру популяции.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микроэволюции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изменчивость, отбор и случайные процессы меняют генофонд популяций.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меняет частоту признаков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условий среды отбор действует не мгновенно, а через выживание и размножение особей с разными наследственными вариантами.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полезного признака нарастает постепенно, а менее выгодный вариант сокращается из поколения в поколение.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учебная модель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сохраняет среднее значение признака, если условия среды относительно постоянны. Крайние варианты обычно устраняются, потому что они менее успешны в данных условиях.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преимущество получает один из крайних вариантов, и среднее значение признака смещается. Так популяция постепенно приспосабливается к новым условиям.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неоднородной среде могут сохраняться сразу крайние формы признака, а промежуточные — вытесняться. Это усиливает различия внутри популяции и может вести к расхождению.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форма отбора определяется климатом, конкуренцией, доступностью ресурсов и действием хищников. Один и тот же признак может быть выгодным в разных средах по-разному.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микроэволюции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видно, что каждый фактор действует по-своему, но все вместе меняют генофонд популяций.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не работают изолированно: в реальной природе они часто действуют одновременно и усиливают друг друга.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микроэволюции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 эффект основателя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может решить судьбу аллеля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небольшой популяции даже случайное событие способно заметно изменить генофонд. Один редкий аллель может исчезнуть просто потому, что его носители не оставили потомства, а другой — закрепиться без всякой пользы.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популяция из нескольких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новую территорию заселяют немногие организмы, их наследственные признаки становятся основой будущей группы. Так возникает эффект основателя: состав популяции определяется случайным набором исходных генов.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генетический поток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аллелями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возникает, когда особи или их гаметы перемещаются между популяциями. Вместе с ними переходят аллели, а генофонды начинают частично смешиваться.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миграции частоты аллелей в разных популяциях становятся похожими. Это уменьшает различия между ними и ослабляет действие местной изоляции.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миграция слабая, популяции дольше сохраняют собственные особенности и быстрее приспосабливаются к своим условиям. Различия в среде тогда сильнее влияют на отбор.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может приносить как полезные, так и вредные аллели. Поэтому она одновременно увеличивает разнообразие и иногда мешает сохранению удачных местных приспособлений.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антибиотикам как пример микроэволюции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поколения бактерий позволяют отбору действовать очень заметно уже за короткий срок лечения.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 резко меняет состав популяции: выживают и размножаются устойчивые формы, поэтому их доля быстро возрастает.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схемы, основанные на общем механизме естественного отбора при антибиотикотерапии.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микроэволюции в природе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Березовая пяденица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показал, что окраска может быть выгодной или невыгодной в зависимости от фона среды. Когда меняются условия, изменяется и преимущество отдельных форм.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галапагосских вьюрков форма клюва связана с типом пищи. При изменении кормовой базы отбор поддерживает те варианты, которые лучше используют доступные ресурсы.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пестицидам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сорных растений устойчивость к пестицидам и гербицидам часто возникает быстро. Это происходит потому, что отбор сохраняет уже существующие наследственные варианты.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примеры показывают, что микроэволюция не является абстрактной теорией: её результаты можно наблюдать в природе и связывать с конкретными условиями среды.
</a:t>
            </a:r>
            <a:endParaRPr lang="en-US" sz="11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путь к расхождению популяций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Разделение ареала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оказывается разделена океаном, горным хребтом, рекой или большим расстоянием, и обмен генами между группами резко уменьшается.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 различий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генофонде независимо закрепляются мутации, отбор и дрейф генов, поэтому частоты аллелей постепенно расходятся.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Разные условия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живут в неодинаковой среде: различаются климат, кормовая база, сроки размножения и способы взаимодействия с другими организмами.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Репродуктивный барьер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скрещивание становится невозможным, затруднённым или малоэффективным, а изоляция превращается в один из путей видообразования.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наследственной изменчивости к адаптации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микроэволюционных изменений в популяции на протяжении нескольких поколений.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Признак, механизм, пример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 и тот же механизм может проявляться в разных биологических ситуациях.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проявляется через несколько взаимосвязанных механизмов, а не через один фактор; каждый из них оставляет узнаваемый след в популяции.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базовых понятий микроэволюции.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популяции эволюционируют быстрее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численность, тем заметнее случайные колебания и тем сильнее влияние единичных событий на генофонд.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популяции быстрее меняются из-за дрейфа и инбридинга, тогда как в крупных популяциях аллели сохраняются устойчивее.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схема, отражающая общие закономерности популяционной генетики.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у 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молока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взрослых людей сохраняется активность фермента лактазы, что связано с историей питания и отбором в популяциях, где молочное скотоводство давало преимущество.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высокогорных регионах отбор способствует признакам, помогающим переносить пониженное содержание кислорода. Такие особенности формировались постепенно в течение многих поколений.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иммунной системы в разных популяциях отличаются по частотам аллелей, потому что инфекции и миграции создают неодинаковое давление отбора в разных регионах.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и изолированных сообществах редкие наследственные признаки и некоторые заболевания могут сохраняться чаще, поскольку обмен генами ограничен и случайные эффекты сильнее.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микроэволюцию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последовательностей позволяет обнаружить наследственные различия между популяциями и оценить, какие участки генома меняются быстрее всего.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частоты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частот аллелей показывает, как за поколения меняется генофонд и какие варианты становятся более распространёнными.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фиксируют действие отбора, миграции и изоляции в реальных условиях, а не только в теоретических моделях.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эксперименте можно контролировать среду и проследить, как меняется популяция при изменении температуры, пищи, конкуренции или лекарственного давления.
</a:t>
            </a:r>
            <a:endParaRPr lang="en-US" sz="1045" dirty="0"/>
          </a:p>
        </p:txBody>
      </p:sp>
      <p:sp>
        <p:nvSpPr>
          <p:cNvPr id="14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помогают проверить, как дрейф, отбор и обмен генами влияют на расхождение групп и направление эволюционных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микроэволюции для науки и общества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микроэволюции помогает объяснять устойчивость патогенов к лекарствам и выбирать более надёжные стратегии лечения, профилактики и контроля инфекций.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процессы важны при сохранении редких видов: они показывают, как поддерживать генетическое разнообразие и избегать опасного вырождения популяций.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отбора и наследственной изменчивости используется при выведении сортов и пород с нужными свойствами, устойчивых к стрессу и болезням.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дрейфа, миграции, изоляции и отбора позволяет предсказывать, как будут меняться биологические системы под воздействием среды и человеческой деятельности.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изменения, которые можно увидеть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показывает, что популяции действительно меняются: наследственная изменчивость, отбор и другие факторы постепенно перестраивают их генофонд, создавая адаптации и подготавливая появление новых видов.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2026-06-02T00:13:10Z</dcterms:created>
  <dcterms:modified xsi:type="dcterms:W3CDTF">2026-06-02T00:13:10Z</dcterms:modified>
</cp:coreProperties>
</file>