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image" Target="../media/image-5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jpe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image" Target="../media/image-16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изображает движение?
</a:t>
            </a:r>
            <a:endParaRPr lang="en-US" sz="3087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превращает звук в бег, прыжки и полёт.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музыка кажется движущейся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живёт во времени, поэтому мы слышим в нём движение. Быстрые звуки похожи на бег, ровные повторы — на шаги, а плавная мелодия — на качание или скольжение.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показывает, как быстро движется музыка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— это скорость звучания. Если музыка идёт быстро, мы представляем бег, погони, весёлый танец или спешку, будто кто-то торопится к финишу.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темп создаёт совсем другое ощущение. Он напоминает спокойную прогулку, плавное покачивание, сон или осторожные движения, когда никто не хочет шуметь.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часто встречаются слова allegro и adagio. Allegro означает быстро и весело, а adagio — медленно и спокойно, как тихий вечерний шаг.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401" y="1454089"/>
            <a:ext cx="2334607" cy="30453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похож на шаги и прыжки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016175" y="1705331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помогает услышать, как звуки повторяются во времени. Когда удары ровные и чёткие, они напоминают шаги по дорожке или стройный марш. Слушать их легко, как считать: раз, два, раз, два.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16175" y="3372206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ритм становится более скачущим, музыка начинает напоминать прыжки или весёлую пляску. Размер 1–2–3 часто слышится как кружение и покачивание, поэтому он особенно подходит для танцевальной музыки.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948" y="1900220"/>
            <a:ext cx="63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779" y="1940220"/>
            <a:ext cx="720000" cy="64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948" y="3518989"/>
            <a:ext cx="720000" cy="64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9779" y="3505336"/>
            <a:ext cx="720000" cy="64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Громкость рисует приближение и удаление
</a:t>
            </a:r>
            <a:endParaRPr lang="en-US" sz="2400" dirty="0"/>
          </a:p>
        </p:txBody>
      </p:sp>
      <p:sp>
        <p:nvSpPr>
          <p:cNvPr id="17" name="Text 1"/>
          <p:cNvSpPr txBox="1"/>
          <p:nvPr/>
        </p:nvSpPr>
        <p:spPr>
          <a:xfrm>
            <a:off x="1569812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Громкий поезд
</a:t>
            </a:r>
            <a:pPr algn="l" indent="0" marL="0">
              <a:lnSpc>
                <a:spcPct val="100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Громкая музыка может звучать как поезд, который быстро приближается. Её легко представить как большой топот, бурю или мощный шум, который заполняет всё пространство.
</a:t>
            </a:r>
            <a:endParaRPr lang="en-US" sz="843" dirty="0"/>
          </a:p>
        </p:txBody>
      </p:sp>
      <p:sp>
        <p:nvSpPr>
          <p:cNvPr id="18" name="Text 2"/>
          <p:cNvSpPr txBox="1"/>
          <p:nvPr/>
        </p:nvSpPr>
        <p:spPr>
          <a:xfrm>
            <a:off x="5932626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шёпот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музыка похожа на осторожные шаги, шёпот или звук, который уже уходит вдаль. Она создаёт ощущение аккуратности, тайны и внимательного слушания.
</a:t>
            </a:r>
            <a:endParaRPr lang="en-US" sz="944" dirty="0"/>
          </a:p>
        </p:txBody>
      </p:sp>
      <p:sp>
        <p:nvSpPr>
          <p:cNvPr id="19" name="Text 3"/>
          <p:cNvSpPr txBox="1"/>
          <p:nvPr/>
        </p:nvSpPr>
        <p:spPr>
          <a:xfrm>
            <a:off x="1569812" y="350547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звука
</a:t>
            </a:r>
            <a:pPr algn="l" indent="0" marL="0">
              <a:lnSpc>
                <a:spcPct val="100000"/>
              </a:lnSpc>
              <a:buNone/>
            </a:pPr>
            <a:r>
              <a:rPr lang="en-US" sz="9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музыка постепенно становится громче, возникает чувство приближения. Такой приём называют crescendo, и он помогает звуку словно идти навстречу слушателю.
</a:t>
            </a:r>
            <a:endParaRPr lang="en-US" sz="936" dirty="0"/>
          </a:p>
        </p:txBody>
      </p:sp>
      <p:sp>
        <p:nvSpPr>
          <p:cNvPr id="20" name="Text 4"/>
          <p:cNvSpPr txBox="1"/>
          <p:nvPr/>
        </p:nvSpPr>
        <p:spPr>
          <a:xfrm>
            <a:off x="5932626" y="346533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Затихание звука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музыка постепенно стихает, кажется, что движение удаляется. Diminuendo похоже на уход вдаль, когда шаги становятся тише, а звук растворяется в пространстве.
</a:t>
            </a:r>
            <a:endParaRPr lang="en-US" sz="944" dirty="0"/>
          </a:p>
        </p:txBody>
      </p:sp>
      <p:sp>
        <p:nvSpPr>
          <p:cNvPr id="21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98" y="1415989"/>
            <a:ext cx="2335787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мелодия поднимается и опускается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80479" y="1546751"/>
            <a:ext cx="4852200" cy="13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идут вверх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мелодия поднимается, она напоминает лестницу или взлёт птицы. Слышится лёгкое стремление вверх, будто звук сам старается подпрыгнуть повыше и не касаться земли.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0479" y="3279686"/>
            <a:ext cx="4852219" cy="1338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идут вниз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мелодия спускается, возникает образ горки, мягкого падения или качания. Такой ход звуков часто кажется спокойным и естественным, как плавный спуск после подъёма.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88387"/>
            <a:ext cx="720000" cy="57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9779" y="1916387"/>
            <a:ext cx="720000" cy="72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4948" y="3648244"/>
            <a:ext cx="720000" cy="72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0471" y="3648243"/>
            <a:ext cx="72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 инструмента помогает узнать характер движения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1589717" y="190625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 может передавать лёгкий бег или быстрое скольжение. Её звук бывает гибким и подвижным, поэтому он легко помогает нарисовать в воображении живое движение.
</a:t>
            </a:r>
            <a:endParaRPr lang="en-US" sz="944" dirty="0"/>
          </a:p>
        </p:txBody>
      </p:sp>
      <p:sp>
        <p:nvSpPr>
          <p:cNvPr id="14" name="Text 2"/>
          <p:cNvSpPr txBox="1"/>
          <p:nvPr/>
        </p:nvSpPr>
        <p:spPr>
          <a:xfrm>
            <a:off x="5960449" y="191638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 часто напоминает полёт, ветер или лёгкое парение. Её тембр звучит ясно и воздушно, поэтому музыка с флейтой кажется почти невесомой.
</a:t>
            </a:r>
            <a:endParaRPr lang="en-US" sz="944" dirty="0"/>
          </a:p>
        </p:txBody>
      </p:sp>
      <p:sp>
        <p:nvSpPr>
          <p:cNvPr id="15" name="Text 3"/>
          <p:cNvSpPr txBox="1"/>
          <p:nvPr/>
        </p:nvSpPr>
        <p:spPr>
          <a:xfrm>
            <a:off x="1589717" y="364824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 хорошо передаёт марш, шаги и чёткие толчки. Его звучание твёрдое и решительное, как будто кто-то уверенно идёт вперёд и считает шаги.
</a:t>
            </a:r>
            <a:endParaRPr lang="en-US" sz="944" dirty="0"/>
          </a:p>
        </p:txBody>
      </p:sp>
      <p:sp>
        <p:nvSpPr>
          <p:cNvPr id="16" name="Text 4"/>
          <p:cNvSpPr txBox="1"/>
          <p:nvPr/>
        </p:nvSpPr>
        <p:spPr>
          <a:xfrm>
            <a:off x="5960449" y="3648243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Фортепиано
</a:t>
            </a:r>
            <a:pPr algn="l" indent="0" marL="0">
              <a:lnSpc>
                <a:spcPct val="100000"/>
              </a:lnSpc>
              <a:buNone/>
            </a:pPr>
            <a:r>
              <a:rPr lang="en-US" sz="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Фортепиано умеет показывать прыжки, удары и короткие движения. Оно может звучать и мягко, и звонко, поэтому помогает услышать самый разный характер движения.
</a:t>
            </a:r>
            <a:endParaRPr lang="en-US" sz="938" dirty="0"/>
          </a:p>
        </p:txBody>
      </p:sp>
      <p:sp>
        <p:nvSpPr>
          <p:cNvPr id="17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может скакать, кружиться и плыть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звуки мелодии делают большие скачки, музыка кажется подпрыгивающей. Слушателю легко представить, как кто-то перескакивает через ступеньки или весело подпрыгивает на месте.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звуки идут плавно и рядом друг с другом, возникает ощущение скольжения или плавания. Быстрые повторяющиеся ноты могут передавать дрожь, мелькание или лёгкую суету.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помогают музыке двигаться вперёд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Повторяющийся мотив работает как колёса у машины. Он снова и снова возвращается, и из-за этого музыка начинает катиться вперёд, не останавливаясь надолго.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повторяющиеся фразы очень похожи на бегущие шаги. Такой приём часто слышен в маршах, танцах и весёлых играх, где движение должно быть бодрым и ясным.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особенно заметны в поездных сценах и в музыке, где нужно показать движение в пути. Они создают ощущение непрерывности, будто поезд уже поехал и не собирается тормозить.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 может показать много разных движений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оркестре каждый инструмент помогает увидеть своё движение на слух. Струнные создают непрерывный поток, духовые подают яркие сигналы, а ударные помогают услышать толчки и шаги.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инструменты могут изобразить поезд, карусель, шествие, ветер или бурную реку. Оркестр звучит как большая команда, где у каждого свой характер и своё движение.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композитор изображает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выбирают само движение, затем подбирают музыкальные средства, а после соединяют их в цельную картину на слух.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 в музыке: шаг, поворот, круг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и размер
</a:t>
            </a:r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Танцевальная музыка держится на ровном счёте. Он помогает ногам будто сами находят шаг и не сбиваются.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12990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Кружение и прыжки
</a:t>
            </a:r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Вальс чаще слышится как круговое движение, а полька — как лёгкие подпрыгивания. Марш, наоборот, уверенно ведёт вперёд.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20340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фраз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музыкальные фразы повторяются, танец становится узнаваемым. Слушатель уже почти видит поворот, шаг и новый круг.
</a:t>
            </a:r>
            <a:endParaRPr lang="en-US" sz="1173" dirty="0"/>
          </a:p>
        </p:txBody>
      </p:sp>
      <p:sp>
        <p:nvSpPr>
          <p:cNvPr id="10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струнные шуршат, как ветер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и шуршащие звуки струнных легко напоминают ветер в кронах деревьев. Музыка будто скользит по воздуху и не спешит. Слушатель сразу представляет поле, деревья и лёгкое движение невидимых потоков.
</a:t>
            </a:r>
            <a:endParaRPr lang="en-US" sz="1125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 и птицы на утренней ветке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Переливы флейты часто звучат так, словно рядом поёт птица. Короткие светлые звуки будто перескакивают с ветки на ветку. Из-за этого музыкальная картинка становится живой, ясной и очень свежей.
</a:t>
            </a:r>
            <a:endParaRPr lang="en-US" sz="1147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Дрожащие звуки дождя и волн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и дрожащие звуки умеют изображать воду. Они напоминают капли дождя, рябь на реке или маленькие волны у берега. Такая музыка легко превращает зал в маленькое окно в природу.
</a:t>
            </a:r>
            <a:endParaRPr lang="en-US" sz="1181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звучит в музыке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примеры музыкального движения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«Карнавале животных» Камиля Сен-Санса музыка умеет изображать бег, скачки и весёлую суету. Слушатель словно видит, как звери быстро перебегают сцену.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балетах Петра Чайковского музыка особенно хорошо показывает танец, прыжки и повороты. Она будто сама поднимается на носки и кружится вместе с артистами.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«Пете и волке» Сергея Прокофьева каждый инструмент помогает узнать героя и его движение. Музыка словно подсказывает: кто идёт осторожно, а кто мчится вперёд.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композиторов движение звучит по-разному, но результат один: у слушателя возникает ясная картина. Музыка начинает не просто звучать, а «идти» и «бежать».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71" y="1425172"/>
            <a:ext cx="2335515" cy="33401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движения и характер героя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356520" y="1576367"/>
            <a:ext cx="1964292" cy="2977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 — не всегда спокойно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Медленное движение бывает осторожным, важным или сонным. Такая музыка может напоминать шаги в темноте или тихое ожидание. Поэтому по темпу мы понимаем не только скорость, но и настроение.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9495" y="1576367"/>
            <a:ext cx="1964292" cy="2977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 — не всегда просто весело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музыка может звучать смело, тревожно или торопливо. Всё зависит от ритма, громкости и инструментов. Иногда она похожа на смех, а иногда — на погоню без передышки.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948" y="1900220"/>
            <a:ext cx="45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4779" y="1900220"/>
            <a:ext cx="630000" cy="72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9948" y="3478989"/>
            <a:ext cx="63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9779" y="3465336"/>
            <a:ext cx="720000" cy="72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пауза в музыке
</a:t>
            </a:r>
            <a:endParaRPr lang="en-US" sz="2400" dirty="0"/>
          </a:p>
        </p:txBody>
      </p:sp>
      <p:sp>
        <p:nvSpPr>
          <p:cNvPr id="17" name="Text 1"/>
          <p:cNvSpPr txBox="1"/>
          <p:nvPr/>
        </p:nvSpPr>
        <p:spPr>
          <a:xfrm>
            <a:off x="1569812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Остановка перед прыжком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тишина похожа на мгновение перед сильным движением. В этот миг кажется, что музыка задержала дыхание и вот-вот сорвётся вперёд.
</a:t>
            </a:r>
            <a:endParaRPr lang="en-US" sz="944" dirty="0"/>
          </a:p>
        </p:txBody>
      </p:sp>
      <p:sp>
        <p:nvSpPr>
          <p:cNvPr id="18" name="Text 2"/>
          <p:cNvSpPr txBox="1"/>
          <p:nvPr/>
        </p:nvSpPr>
        <p:spPr>
          <a:xfrm>
            <a:off x="5932626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Разгон перед бегом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помогает услышать старт. После неё звук кажется особенно быстрым, как будто бегун только что оттолкнулся и помчался по дорожке.
</a:t>
            </a:r>
            <a:endParaRPr lang="en-US" sz="944" dirty="0"/>
          </a:p>
        </p:txBody>
      </p:sp>
      <p:sp>
        <p:nvSpPr>
          <p:cNvPr id="19" name="Text 3"/>
          <p:cNvSpPr txBox="1"/>
          <p:nvPr/>
        </p:nvSpPr>
        <p:spPr>
          <a:xfrm>
            <a:off x="1569812" y="350547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Замирание и ожидание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может создавать чувство настороженности. Слушатель будто ждёт, что сейчас что-то случится, и поэтому становится ещё внимательнее.
</a:t>
            </a:r>
            <a:endParaRPr lang="en-US" sz="944" dirty="0"/>
          </a:p>
        </p:txBody>
      </p:sp>
      <p:sp>
        <p:nvSpPr>
          <p:cNvPr id="20" name="Text 4"/>
          <p:cNvSpPr txBox="1"/>
          <p:nvPr/>
        </p:nvSpPr>
        <p:spPr>
          <a:xfrm>
            <a:off x="5932626" y="346533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в музыке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пауза нужна, чтобы музыка резко сменила направление. После неё новая часть звучит ярче, а движение кажется заметнее и интереснее.
</a:t>
            </a:r>
            <a:endParaRPr lang="en-US" sz="944" dirty="0"/>
          </a:p>
        </p:txBody>
      </p:sp>
      <p:sp>
        <p:nvSpPr>
          <p:cNvPr id="21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8324" y="1612202"/>
            <a:ext cx="2997340" cy="28480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 кино и мультфильмах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98336" y="1799336"/>
            <a:ext cx="2433353" cy="2746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кино музыка часто подсказывает, где начинается бег или погоня. Быстрые барабаны делают сцену напряжённой, а короткие резкие звуки помогают заметить прыжок или внезапный поворот.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89918" y="1799336"/>
            <a:ext cx="2433353" cy="2746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мультфильмах музыка может превратить обычный шаг в смешное приключение. Плавная мелодия делает полёт лёгким, а весёлый ритм — прыжки почти видимыми даже без слов.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слышит внимательный слушатель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слух замечает общую скорость, потом — детали ритма и звучания, а затем в голове появляется образ движения.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7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полезно поймать темп: музыка спешит или идёт спокойно. Так сразу становится ясно, похожа ли она на бег, шаг или плавное качание.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57956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стоит послушать ритм и акценты. Повторяющиеся удары часто звучат как шаги, а неожиданные акценты могут напомнить прыжок или резкий поворот.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7703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важно узнавать инструменты по тембру. Одни звучат мягко и легко, другие — чётко и громко, поэтому движение в музыке становится более понятным.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9420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слушать внимательно, музыка превращается в маленький фильм без экрана. В нём есть герои, дорога, повороты и даже смешные остановки.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слушать музыку движения внимательнее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умеет двигаться без ног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Темп, ритм, громкость, высота звуков, паузы и тембр помогают музыке рисовать бег, танец, полёт и волны. Стоит прислушаться — и звук сам начинает двигаться.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2026-05-24T18:09:41Z</dcterms:created>
  <dcterms:modified xsi:type="dcterms:W3CDTF">2026-05-24T18:09:41Z</dcterms:modified>
</cp:coreProperties>
</file>