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955" y="701039"/>
            <a:ext cx="3938489" cy="338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тригонометрические функции: что они показывают и зачем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тригонометрическому значению можно восстановить главный угол и решить задачу.
</a:t>
            </a:r>
            <a:endParaRPr lang="en-US" sz="2816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тригонометрические функции повторяются и не задают угол однозначно на всей прямой. Поэтому в 11 классе вводят главные значения и учатся по числу восстанавливать нужный угол в уравнениях и геометрии.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обратные тригонометрические функции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047" y="3059950"/>
            <a:ext cx="2766799" cy="16130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arcsin x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arcsin x — это угол y из промежутка [−π/2; π/2], для которого sin y равен x. Так определяется единственный главный угол по известному значению синуса.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она определена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arcsin x может принимать только значения от −1 до 1, потому что синус любого угла лежит именно в этом диапазоне. За его пределами функция не задаётся.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arcsin x всегда попадает в промежуток [−π/2; π/2]. Именно это ограничение делает функцию обратимой и позволяет однозначно выбирать нужный угол.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помнить простые случаи: arcsin 0 = 0, arcsin 1 = π/2, arcsin(−1) = −π/2. Они часто используются для быстрой проверки вычислений и решения заданий без калькулятора.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472756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arcsin x возрастает на всей области определения. Поэтому большему значению x соответствует больший угол, а график поднимается слева направо без разрывов.
</a:t>
            </a:r>
            <a:endParaRPr lang="en-US" sz="10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8795" y="3518200"/>
            <a:ext cx="8140648" cy="116067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446341" y="2044843"/>
            <a:ext cx="127565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arccos x — это угол y из промежутка [0; π], для которого cos y равен x. Так по значению косинуса находят главный угол без неоднозначности.
</a:t>
            </a:r>
            <a:endParaRPr lang="en-US" sz="1050" dirty="0"/>
          </a:p>
        </p:txBody>
      </p:sp>
      <p:sp>
        <p:nvSpPr>
          <p:cNvPr id="13" name="Text 2"/>
          <p:cNvSpPr txBox="1"/>
          <p:nvPr/>
        </p:nvSpPr>
        <p:spPr>
          <a:xfrm>
            <a:off x="2125124" y="2044843"/>
            <a:ext cx="127565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arccos x определена только при x от −1 до 1, поскольку косинус не принимает значений вне этого отрезка. Это совпадает с границами его значений.
</a:t>
            </a:r>
            <a:endParaRPr lang="en-US" sz="999" dirty="0"/>
          </a:p>
        </p:txBody>
      </p:sp>
      <p:sp>
        <p:nvSpPr>
          <p:cNvPr id="14" name="Text 3"/>
          <p:cNvSpPr txBox="1"/>
          <p:nvPr/>
        </p:nvSpPr>
        <p:spPr>
          <a:xfrm>
            <a:off x="3772690" y="2044843"/>
            <a:ext cx="127565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arccos x лежат в промежутке [0; π]. Такой выбор позволяет получить единственный ответ для каждого допустимого x и исключает повторяющиеся углы.
</a:t>
            </a:r>
            <a:endParaRPr lang="en-US" sz="1025" dirty="0"/>
          </a:p>
        </p:txBody>
      </p:sp>
      <p:sp>
        <p:nvSpPr>
          <p:cNvPr id="15" name="Text 4"/>
          <p:cNvSpPr txBox="1"/>
          <p:nvPr/>
        </p:nvSpPr>
        <p:spPr>
          <a:xfrm>
            <a:off x="5422587" y="2044843"/>
            <a:ext cx="127565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запомнить: arccos 1 = 0, arccos 0 = π/2, arccos(−1) = π. Эти точки удобно использовать при чтении графика и в устных вычислениях.
</a:t>
            </a:r>
            <a:endParaRPr lang="en-US" sz="1050" dirty="0"/>
          </a:p>
        </p:txBody>
      </p:sp>
      <p:sp>
        <p:nvSpPr>
          <p:cNvPr id="16" name="Text 5"/>
          <p:cNvSpPr txBox="1"/>
          <p:nvPr/>
        </p:nvSpPr>
        <p:spPr>
          <a:xfrm>
            <a:off x="7085711" y="2044843"/>
            <a:ext cx="127565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arccos x убывает на всей области определения. Это означает, что при росте x угол становится меньше, а график идёт сверху вниз.
</a:t>
            </a:r>
            <a:endParaRPr lang="en-US" sz="1050" dirty="0"/>
          </a:p>
        </p:txBody>
      </p:sp>
      <p:sp>
        <p:nvSpPr>
          <p:cNvPr id="17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arccos x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9138" y="1523052"/>
            <a:ext cx="3972133" cy="30970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arctg x и arcctg x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630238" y="1545436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arctg x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arctg x — это угол из промежутка (−π/2; π/2), тангенс которого равен x. Для любого действительного числа x такой угол существует, поэтому область определения равна R.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630238" y="2171119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arcctg x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arcctg x — это угол из промежутка (0; π), котангенс которого равен x. Как и arctg, эта функция определена при всех действительных x.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630238" y="2796801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Запоминаются опорные случаи: arctg 0 = 0, arctg 1 = π/4, arcctg 1 = π/4, arcctg 0 = π/2. Они помогают быстро находить ответы в стандартных заданиях.
</a:t>
            </a:r>
            <a:endParaRPr lang="en-US" sz="1050" dirty="0"/>
          </a:p>
        </p:txBody>
      </p:sp>
      <p:sp>
        <p:nvSpPr>
          <p:cNvPr id="15" name="Text 5"/>
          <p:cNvSpPr txBox="1"/>
          <p:nvPr/>
        </p:nvSpPr>
        <p:spPr>
          <a:xfrm>
            <a:off x="630238" y="3422484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Монотонность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arctg x возрастает, а arcctg x убывает. Поэтому при одинаковом изменении аргумента их значения изменяются в противоположных направлениях.
</a:t>
            </a:r>
            <a:endParaRPr lang="en-US" sz="1050" dirty="0"/>
          </a:p>
        </p:txBody>
      </p:sp>
      <p:sp>
        <p:nvSpPr>
          <p:cNvPr id="16" name="Text 6"/>
          <p:cNvSpPr txBox="1"/>
          <p:nvPr/>
        </p:nvSpPr>
        <p:spPr>
          <a:xfrm>
            <a:off x="630238" y="4048166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функции особенно удобны, когда угол нужно восстановить по отношению сторон, координатам или наклону прямой. Именно так обратная тригонометрия связывает числа с геометрическим смыслом.
</a:t>
            </a:r>
            <a:endParaRPr lang="en-US" sz="10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прямой y = x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обратных функций строят как отражение ограниченных графиков исходных тригонометрических функций относительно прямой y = x. Поэтому каждая точка на графике синуса, косинуса, тангенса или котангенса имеет симметричную точку на графике обратной функции. Это наглядно показывает связь между углом и его значением.
</a:t>
            </a:r>
            <a:endParaRPr lang="en-US" sz="1209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точки для чтения графиков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графиков есть несколько характерных точек, по которым легко ориентироваться без построения всей кривой. Для arcsin и arctg важны точки (0; 0), (1; π/2), (−1; −π/2), а для arccos и arcctg — (1; 0), (0; π/2), (−1; π).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графики обратных тригонометрических функций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что главная разница между функциями связана с выбором допустимого промежутка значений, а не с самой идеей обратимости.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у arcsin и arccos ограничена, у arctg и arcctg — вся R; именно это делает ответ единственным.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определениям arcsin, arccos, arctg и arcctg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определения и значения четырёх функций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значения удобно держать в памяти: они ускоряют вычисления и помогают сразу узнавать стандартные углы без обращения к калькулятору.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позволяют быстро проверять ответы и решать типовые задания устно или письменно без лишних вычислений.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таблицы тригонометрических значений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основных значений обратных тригонометрических функций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8447" y="3600580"/>
            <a:ext cx="3517789" cy="74890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тождества с обратными тригонометрическими функциями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arcsin и arccos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x из [−1; 1] выполняется равенство arcsin x + arccos x = π/2. Оно удобно для преобразования выражений и проверки правильности найденного угла.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arctg и arcctg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действительного x верно: arctg x + arcctg x = π/2. Это тождество помогает связывать два разных способа задания одного и того же направления.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628306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аргументу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лежит в области определения, то sin(arcsin x) = x и cos(arccos x) = x. Эти записи показывают, что обратная функция возвращает исходное значение.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всех допустимых значений также выполняются tg(arctg x) = x и ctg(arcctg x) = x. Такие формулы особенно полезны при упрощении выражений с вложенными функциями.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Тождества сокращают вычисления и позволяют быстро проверять ответы в уравнениях. Они особенно ценны там, где нужно аккуратно работать с областью допустимых значений.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уравнений с обратными функциями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задач с arcsin, arccos, arctg и arcctg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множество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угол — только отправная точка. Чтобы найти все решения, нужно учесть периодичность синуса и косинуса и выписать все углы на заданном промежутке.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уравнения часто появляются в задачах, где по значению функции требуется восстановить угол. Это удобно при работе с треугольниками, координатами и проверкой результатов вычислений.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уравнении встречается sin x = a, сначала проверяют, что a лежит в диапазоне [-1; 1], а затем записывают главное значение через arcsin a.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косинуса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cos x = a используют arccos a, потому что именно этот угол из промежутка [0; π] даёт требуемое значение косинуса и однозначно определяет решение.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допустимости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a выходит за пределы [-1; 1], уравнение не имеет решений. Это правило помогает сразу отсечь невозможные случаи без лишних преобразований.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arcsin и arccos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угол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дано tg x = a, главное значение сразу записывают как x = arctg a. Эта запись выбирает единственный угол из стандартного промежутка.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и угол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ctg x = a используют функцию arcctg a. Она возвращает угол из промежутка (0; π), где значение котангенса однозначно.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Периодичность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повторяются через π, поэтому к главному решению добавляют kπ. Это даёт все углы, а не только одно значение.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функции особенно полезны, когда угол нужно восстановить по наклону прямой, отношениям координат или направлению векторной величины. Тогда ответ получается быстро и точно.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arctg и arcctg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производных показывают, где функция гладко меняется, а где требуется осторожность из-за границ области определения и знака в числителе.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arctg x и arcctg x производная определена для всех x, а у arcsin x и arccos x — только внутри интервала (-1; 1).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производных обратных тригонометрических функций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обратных тригонометрических функций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производные помогают исследовать функции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показывает, как быстро меняется значение обратной тригонометрической функции при изменении аргумента. По ней удобно судить о поведении графика на отдельных участках.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Плавность arctg и arcctg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arctg x и arcctg x производная по модулю уменьшается при больших |x|, поэтому графики постепенно выравниваются и становятся менее крутыми.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у 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arcsin x и arccos x модуль производной резко возрастает около -1 и 1. Это означает, что близко к границам угол меняется особенно быстро.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84675" y="3096344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графиков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производной помогает находить промежутки возрастания и убывания, а также строить касательные. Поэтому производная делает изучение обратных функций более наглядным и точным.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по координатам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4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arcsin x удобно понимать как восстановление угла по ординате точки, а arccos x — по её абсциссе. Так число сразу превращается в геометрический образ, связанный с положением точки на окружности и знаком координаты.
</a:t>
            </a:r>
            <a:endParaRPr lang="en-US" sz="1218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и отношение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arctg x связывает угол с отношением y/x и помогает определить наклон луча или прямой. Аналогично arcctg x использует отношение x/y, что особенно полезно в задачах на направление и координаты.
</a:t>
            </a:r>
            <a:endParaRPr lang="en-US" sz="1381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на единичной окружности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5354" y="2755985"/>
            <a:ext cx="423329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определения обратных тригонометрических функций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обратных тригонометрических функций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помогает увидеть, чем различаются четыре функции и почему для каждой выбирают свой главный промежуток значений.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Обратимость появляется только после ограничения области значений исходной тригонометрической функции; именно это делает ответ единственным.
</a:t>
            </a:r>
            <a:endParaRPr lang="en-US" sz="13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403" y="3255759"/>
            <a:ext cx="289716" cy="3311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3145" y="3259009"/>
            <a:ext cx="324602" cy="3246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758" y="1602394"/>
            <a:ext cx="317232" cy="317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66960" y="1614850"/>
            <a:ext cx="328860" cy="292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4597" y="1602394"/>
            <a:ext cx="317232" cy="31723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 полезно подставить ответ в исходное уравнение. Такая проверка сразу показывает, принадлежит ли найденное значение нужному промежутку и действительно ли оно подходит.
</a:t>
            </a:r>
            <a:endParaRPr lang="en-US" sz="1352" dirty="0"/>
          </a:p>
        </p:txBody>
      </p:sp>
      <p:sp>
        <p:nvSpPr>
          <p:cNvPr id="16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Слепой выбор угла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восстановлении решения нужно помнить о главном угле и периодичности исходной функции. Иначе можно потерять часть ответов или, наоборот, добавить лишние.
</a:t>
            </a:r>
            <a:endParaRPr lang="en-US" sz="1352" dirty="0"/>
          </a:p>
        </p:txBody>
      </p:sp>
      <p:sp>
        <p:nvSpPr>
          <p:cNvPr id="17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областей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область определения путают с областью значений. Из-за этого ученик неверно записывает допустимые аргументы или забывает, что выход функции тоже ограничен.
</a:t>
            </a:r>
            <a:endParaRPr lang="en-US" sz="1131" dirty="0"/>
          </a:p>
        </p:txBody>
      </p:sp>
      <p:sp>
        <p:nvSpPr>
          <p:cNvPr id="18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промежутка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использовать arccos x или arcsin x вне их главных промежутков. Иначе получаются углы, которые формально решают уравнение, но не соответствуют заданному определению.
</a:t>
            </a:r>
            <a:endParaRPr lang="en-US" sz="1131" dirty="0"/>
          </a:p>
        </p:txBody>
      </p:sp>
      <p:sp>
        <p:nvSpPr>
          <p:cNvPr id="19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тождества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 arcsin x и arccos x верны только при x ∈ [-1; 1]. Если забыть это условие, можно получить выражение без смысла.
</a:t>
            </a:r>
            <a:endParaRPr lang="en-US" sz="1319" dirty="0"/>
          </a:p>
        </p:txBody>
      </p:sp>
      <p:sp>
        <p:nvSpPr>
          <p:cNvPr id="20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обратными функциями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перечисленных областях общая задача одна: по измеренному отношению величин восстановить угол, направление или фазу без лишних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универсальны геометрия и физика, но и в цифровых задачах эти функции востребованы, когда нужно перейти от чисел к интерпретации положения или направления.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школьных и прикладных задач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обратные тригонометрические функции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темы в школьном курсе алгебры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тригонометрией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продолжает изучение синуса, косинуса, тангенса и котангенса, но переводит внимание с прямого вычисления значений на восстановление угла по известному числу.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свойства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понимать обратные функции, нужно уверенно работать с областью определения, областью значений, монотонностью и обратимостью. Без этих понятий формулы теряют смысл.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уравнениям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главных значений помогает решать более сложные тригонометрические уравнения и корректно выписывать все решения на промежутке или на всей числовой прямой.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анализом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естественно соединяется с производной: через неё изучают поведение графиков, быстроту изменения и форму кривых. Это делает раздел важным мостом между темами курса.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теме обратных тригонометрических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тригонометрические функции превращают известное значение в главный угол и учат работать с ограничениями области, тождествами, графиками и производными. Именно поэтому тема так важна в школьной алгебре.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2026-05-30T04:35:59Z</dcterms:created>
  <dcterms:modified xsi:type="dcterms:W3CDTF">2026-05-30T04:35:59Z</dcterms:modified>
</cp:coreProperties>
</file>