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 и их создатели: общий обзор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Обсуждаем вечные образы и их роль в культуре рубежа XIX–XX веков.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начало нового времени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ознаменовались быстрым ростом городов, техническими открытиями и развитием образования, что сыграло важную роль в обновлении искусства и появлении новых символов.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культура на рубеже веков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быстро увеличивалось, способствуя формированию новых социальных групп — буржуазии, интеллигенции и рабочего класса с повышенным спросом на культуру.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транспортной сети и распространение книг делали искусство более доступным для широких слоёв населения, включая школьников того времени.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Научно-технические достижения влияли на мышление творцов, стимулируя появление новых художественных идей и стилей.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направления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уделял внимание точному изображению реальной жизни и характеров без идеализации.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привносил в искусство новизну, сочетая декоративность с экспериментами в форме и сюжете.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искал скрытые смыслы и мистические образы, обращаясь к внутреннему миру человека.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стремился передать мгновенные впечатления через свет и цвет, отказываясь от чётких контуров.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вечные образы?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устойчивые символы и персонажи, сохраняющиеся благодаря глубине смысла и эмоциональному отклику разных эпох.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 передают основные человеческие темы — любовь, справедливость, борьбу и поиск смысла жизни.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универсальность позволяет воспринять их как школьникам, так и взрослым вне зависимости от времени.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вечных образов в литературе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— образ идеалиста, который несмотря на неудачи, продолжает бороться за справедливость.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— символ сомнений и глубоких философских размышлений о долге и жизни.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и Маргарита — комплексный образ противостояния добра и зла в человеческой душе.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образы, такие как богатыри и ведьмы, сохраняют архетипические значения в культуре.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 в изобразительном искусстве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Прометей — символ жертвы и прогресса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мифологии и искусстве Прометей олицетворяет бескорыстную жертву во имя развития знаний и свободы человечества. Этот образ вдохновляет художников на создание проникновенных произведений.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«Мона Лиза» — тайна загадочной улыбки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работы Леонардо да Винчи завораживает благодаря своей загадочной улыбке и глубокому взгляду. Этот образ вызывает у зрителей множество вопросов и ассоциаций, оставаясь вечным символом красоты и тайны.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— музою мужества и силы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Микеланджело отразила идеал молодого героя, готового противостоять злу. Образ Давида стал символом мужества и победы малого над великим.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вечных образов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знаковых образов по источнику, автору, характеру и основной идее демонстрирует их универсальность и глубину.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 объединяет универсальность эмоционального воздействия и глубокий смысл.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 художественные произведения XVI–XX веков.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течения и их вклад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Модерн, представленный А. Бенуа и К. Чурленисом, приносил новую эстетику, сочетая изящные формы и сложные композиции.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 Л. Толстым и И. Репиным отражал повседневную жизнь, создавая понятные и достоверные образы.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с В. Брюсовым и М. Врубелем выражал внутренние чувства и тайные смыслы через загадочные символы.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Импрессионизм: новый взгляд на мир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Моне — мастер света и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 стремился уловить мгновенные впечатления природы, изображая свет и тени в изменчивом мире. Его работы полны свежести и живости восприятия.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 Мане — переход от классики к 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 сочетал традиции и новаторство, изображая сцены современного общества с нетрадиционным подходом к композиции и свету.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Эдгар Дега и динамика человеческого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Дега изучал танцоров и повседневные сцены, передавая жизнь через динамичные линии и необычные ракурсы, подчеркивая мгновенность момента.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поиск тайного смысла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искусство Михаила Врубеля отличалось загадочностью и философской глубиной. Его работы передавали внутренние переживания и тайные темы, что стало характерной чертой символизма как направления с многослойной интерпретацией.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возник как ответ на традиционную реалистичную живопись и литературу, делая акцент на передаче скрытых смыслов и мистических образов. Литераторы Александр Блок и Валерий Брюсов создавали тексты, наполненные символами и аллегориями, приглашая читателя к глубокому раздумью.
</a:t>
            </a:r>
            <a:endParaRPr lang="en-US" sz="996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вечные образы: идеалы и поиски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воплощает стойкий идеализм и борьбу с иллюзорными препятствиями, показывая стремление человека к мечте и справедливости даже вопреки реальности.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унаследовал образ искателя знаний и души, подчеркивая борьбу человека с соблазнами и моральными дилеммами на пути к самопознанию.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олицетворяет внутренние сомнения и вечные вопросы о смысле жизни, долге и справедливости, оставаясь актуальным для каждого поколения.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948" y="2611200"/>
            <a:ext cx="1970693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3" y="2611200"/>
            <a:ext cx="1970693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3499" y="2611200"/>
            <a:ext cx="1970693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1591" y="2611200"/>
            <a:ext cx="1970693" cy="20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вечные образы в изобразительном искусстве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613687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Боттичелли — воплощение идеала красоты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«Рождение Венеры» стала символом эстетической гармонии и изящества. Образ богини красоты отражает стремление художника к созданию идеального мира через изысканные формы и плавные линии.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0725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 Лиза — загадочная улыбка Леонардо да Винчи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Моны Лизы поражает своей загадочностью и многозначительностью. Улыбка вызывает разные чувства, от спокойствия до таинственности, что делает образ универсальным символом тайны и женственности.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638238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Сизиф — символ упорства и бессмысленного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миф о Сизифе олицетворяет вечную борьбу человека с трудностями и бессмысленными испытаниями. Скульптуры и живопись раскрывают драму настойчивости и человеческой судьбы.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36329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Микеланджело — герой и защитник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Давида выражает мужество и волю к победе. Его динамическая поза и выражение лица стали символом силы и героизма, неподвластных времени.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Создатели вечных образов: писатели и художники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творцы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Пушкин, Лев Толстой и Антон Чехов создали персонажей, отражающих многогранность человеческой души и эпохи. Их произведения демонстрируют глубокое понимание характера и нравственных поисков.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Живописцы и скульпторы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Репин, Виктор Васнецов и Михаил Врубель в картине и скульптуре передавали богатство мифологических и бытовых сюжетов. Их произведения повлияли на развитие художественной культуры и формирование новых образов.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литературы и изобразительного искусства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Васнецова к русским сказкам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Васнецов оживил сказочные образы в живописи, создавая целостные визуальные сюжеты, которые усиливали восприятие литературных произведений и привлекали новую аудиторию к народному творчеству.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по мотивам Пушкина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художники, включая Репина и Брюллова, создавали картины, вдохновленные произведениями Пушкина. Эти работы раскрывали глубину литературных сюжетов и расширяли их художественный смысл.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писателей в исполнении Репина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 создавал выразительные портреты знаменитых писателей, отражая их внутренний мир и творческую энергию. Такие работы становились культурным мостом между литературой и живописью.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и новые символы 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произведения, как «Чёрный квадрат», символизировали разрыв с прошлым и открытие новых смыслов в искусстве, отражая быстро меняющееся общество и вызовы современности.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авангардные художники, такие как Кандинский и Малевич, отвергали традиционные формы, создавая абстрактные и геометрические композиции для выражения новых идей и чувств.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 1890 по 1917 год характеризуется активным культурным развитием и появлением уникальных символов в поэзии, отражающих глубокие переживания эпохи.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расцвета русской поэзии, где традиции гармонично сочетались с новыми художественными поисками.
</a:t>
            </a:r>
            <a:endParaRPr lang="en-US" sz="14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переосмысления вечных образов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о Дон Кихоте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Анимационные адаптации приближают легендарного рыцаря к молодым зрителям, сохраняя основные идеи идеализма и борьбы, при этом оживляя сюжет яркими и динамичными образами.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«Гамлет» с Иннокентием Смоктуновским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Экранизация 1964 года позволила взглянуть на классический образ через призму современного восприятия. Смоктуновский подчеркнул философскую глубину героя, делая его близким и понятным новой аудитории.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с героями вечных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персонажей, таких как Кармен или Дон Кихот, в рекламе создаёт эмоциональную связь с аудиторией, демонстрируя актуальность классических сюжетов в современной культуре.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вечных образов для культуры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 помогают сохранить связь между поколениями, передавая ключевые ценности и мысли, которые были важны на протяжении столетий и продолжают влиять на современность.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культурную память, позволяя осмыслить исторический опыт через призму художественных символов и персонажей, понятных людям разных эпох.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вечные образы школьники получают возможность лучше понимать традиции, нравственные ориентиры и духовные поиски человечества.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 и их создатели в культуре и искусстве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творцы рубежа XIX–XX веков заложили фундамент для дальнейшего развития искусства, вдохновляя поколения и помогая понять вечные темы, актуальные для каждого человека.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2026-05-10T16:29:39Z</dcterms:created>
  <dcterms:modified xsi:type="dcterms:W3CDTF">2026-05-10T16:29:39Z</dcterms:modified>
</cp:coreProperties>
</file>