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Мейоз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клеточное деление, формирующее гаплоидные гаметы и обеспечивающее наследственную изменчивость.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открытия мейоза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учёные выявили процесс мейоза, объяснивший образование гамет и заложивший основы хромосомной теории наследственности, что стало фундаментом современной генетики.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мейоза и его биологическая роль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это двухфазный процесс, в ходе которого из диплоидной клетки образуются четыре гаплоидные клетки, каждая несущая уникальный набор хромосом.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мейоз обеспечивает генетическую разнообразность потомства через механизмы рекомбинации и случайного распределения хромосом.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мейоза — сокращение числа хромосом в половых клетках наполовину, чтобы сохранить стабильный хромосомный набор в следующих поколениях.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простое деление для роста и восстановления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состоит из одного деления, в результате которого возникают две идентичные диплоидные клетки, поддерживая структуру и функцию тканей организма.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основа полового размножения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включает два последовательных деления, формируя четыре гаплоидных клетки с генетическими вариациями, что способствует наследственной изменчивости.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между митозом и мейозом
</a:t>
            </a:r>
            <a:endParaRPr lang="en-US" sz="5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5738" y="3234319"/>
            <a:ext cx="533475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клеток по набору хромосом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Диплоидные клетки (2n)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 полный набор хромосом, характерный для соматических клеток многоклеточных организмов, обеспечивая стабильность генетической информации.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Гаплоидные клетки (n)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в результате мейоза и участвуют в оплодотворении, неся половинный набор хромосом для последующего слияния.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у животных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гамет — сперматозоидов и яйцеклеток — происходит через мейоз, гарантируя разнообразие и полноценность наследственного материала.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мейоза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клеточных событий и ключевые процессы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I: процессы и особенности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конденсируются и спирализуются, облегчая их видимость и дальнейшие процессы деления.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происходит между гомологичными участками, создавая новую комбинацию аллелей и увеличивая генетическую вариативность.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образуют пары — биваленты, обеспечивая контакт и взаимодействие для обмена генетическим материалом.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Завершая профазу I, хромосомы начинают расходиться, готовясь к первому мейотическому делению, при сохранении связи между сестринскими хроматидами.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 его генетические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— это обмен сегментами между гомологичными хромосомами, что приводит к формированию новых комбинаций генов у потомства.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является случайным и способствует увеличению разнообразия генотипов, играя ключевую роль в эволюции видов и адаптации.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 I и анафаза I: разделение гомологов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метафазе I биваленты выстраиваются вдоль экватора клетки, обеспечивая равномерное распределение наследственного материала.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анафазы I гомологичные хромосомы расходятся к полюсам, каждая состоящая из двух сестринских хроматид.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этап гарантирует, что каждая дочерняя клетка получит уникальный набор хромосом, поддерживая генетическую вариативность.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 I формирует две гаплоидные клетки, а интеркинез — короткий промежуток между делениями без удвоения ДНК, готовящий к следующему этапу.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гаплоидные клетки формируются после первого деления мейоза, продолжая процесс генерации клеток с уникальным набором хромосом.
</a:t>
            </a:r>
            <a:endParaRPr lang="en-US" sz="8745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 II завершается образованием четырёх гаплоидных клеток с уникальными генетическими наборами, готовых к дальнейшему участию в половом размножении.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анафазе II сестринские хроматиды расходятся к противоположным полюсам клетки, становясь самостоятельными хромосомами, что приводит к генетическому разнообразию.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 II — хромосомы выстраиваются по экватору клетки, формируя пластинку, что обеспечивает равномерное распределение сестринских хроматид при последующем разделении.
</a:t>
            </a:r>
            <a:endParaRPr lang="en-US" sz="2379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II характеризуется повторной конденсацией хромосом, которые начинают подготовку к следующему делению, при этом каждая клетка содержит гаплоидный набор хромосом с двумя сестринскими хроматидами.
</a:t>
            </a:r>
            <a:endParaRPr lang="en-US" sz="2379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II: последовательность событий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последствия мейоза: наследование и вариабельность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уникальность потомства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обеспечивает формирование гамет с уникальными сочетаниями генов благодаря кроссинговеру и случайному распределению хромосом. Это способствует разнообразию наследственных признаков в потомстве.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эволюционного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Созданная мейозом вариативность поддерживает адаптационные возможности видов, служит фундаментом для естественного отбора и эволюционных изменений в популяциях.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завершается двумя диплоидными клетками, сохраняя генетическую идентичность. Мейоз формирует четыре гаплоидные клетки с уникальным генотипом, что подчёркивает фундаментальные различия процессов.
</a:t>
            </a:r>
            <a:pPr algn="l" indent="0" marL="0">
              <a:lnSpc>
                <a:spcPct val="150041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демонстрируют, что мейоз обеспечивает не только уменьшение числа хромосом вдвое, но и значительную генетическую вариабельность, в отличие от митоза.
</a:t>
            </a:r>
            <a:endParaRPr lang="en-US" sz="2123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Сравнительно-количественный анализ итогов митоза и мейоза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биологии клеток, 2023
</a:t>
            </a:r>
            <a:endParaRPr lang="en-US" sz="14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52935" y="3184288"/>
            <a:ext cx="5492700" cy="49831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77475" y="419100"/>
            <a:ext cx="14262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у животных: сперматогенез и овогенез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145180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сперматогенеза происходит в семенниках и включает обе фазы мейоза. Он приводит к формированию четырёх функциональных гаплоидных сперматозоидов из одной диплоидной клетки.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86375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Овогенез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Овогенез протекает в яичниках и завершается формированием одной крупной яйцеклетки и трёх полярных телец, не участвующих в оплодотворении, что отражает асимметрию деления.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 растений: особенности спорогенеза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Спорогоний и образование спор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Спорогоний в растениях — это специализированная клетка, где происходит мейоз для формирования гаплоидных спор. Эти споры запускают развитие гаметофитов, обеспечивая половое размножение в жизненном цикле растений.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спор у разных групп
</a:t>
            </a:r>
            <a:pPr algn="l" indent="0" marL="0">
              <a:lnSpc>
                <a:spcPct val="90000"/>
              </a:lnSpc>
              <a:buNone/>
            </a:pPr>
            <a:r>
              <a:rPr lang="en-US" sz="1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мхах, папоротниках и цветковых растений мейоз приводит к появлению спор с различной морфологией и функцией, что отражает адаптацию к среде и особенности жизненных циклов каждого вида.
</a:t>
            </a:r>
            <a:endParaRPr lang="en-US" sz="1846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Гаплоидное поколение и его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Гаплоидные гаметофиты растений образуют гаметы, участвующие в оплодотворении. Такое чередование поколений формирует сложную структуру генетической динамики и способствует биологическому разнообразию.
</a:t>
            </a:r>
            <a:endParaRPr lang="en-US" sz="18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Нон-дисъюнкция — частая ошибка, при которой хромосомы не расходятся правильно, приводя к образованию клеток с неправильным числом хромосом и нарушению процессов развития.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мейоза и их последствия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Анеуплоидии, вызванные этими ошибками, сопровождаются серьёзными генетическими заболеваниями, которые влияют на здоровье, жизнеспособность и репродуктивные функции организмов.
</a:t>
            </a:r>
            <a:endParaRPr lang="en-US" sz="2713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сбои мейоза считаются одной из основных причин хромосомных патологий у человека и животных, требуя внимания при медицинской диагностике и генетическом консультировании.
</a:t>
            </a:r>
            <a:endParaRPr lang="en-US" sz="27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097110"/>
            <a:ext cx="10121400" cy="59388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заболеваний, связанных с мейозом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основных генетических заболевания, вызванных нарушениями в мейозе, с описанием характеристик и симптомов для понимания их влияния.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мейоза вызывают различные генетические заболевания, влияющие на развитие и репродуктивное здоровье, подчеркивая важность точного процесса деления.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2021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мейоза в эволюции и разнообразии видов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стимулирует появление новых признаков за счёт генетической рекомбинации, что обогащает наследственный материал организмов и способствует адаптации.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разнообразие, создаваемое мейозом, лежит в основе естественного отбора и способствует формированию новых видов и биологическому прогрессу.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распределение хромосом при мейозе увеличивает разнообразие генетических комбинаций, что положительно влияет на выживание популяций в меняющихся условиях среды.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мейоз является ключевым фактором поддержания и увеличения биологического разнообразия на планете, влияя на эволюционные процессы.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высокого разрешения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в микроскопических методах позволит детально изучать динамику хромосом в реальном времени, раскрывая тонкие механизмы синхронизации процессов мейоза на молекулярном уровне.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технологии и регуляция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белков, регулирующих стадии мейоза, с помощью генной инженерии открывают новые возможности для коррекции генетических нарушений и разработки терапий для наследственных заболеваний.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мейоза: новые открытия и технологии
</a:t>
            </a:r>
            <a:endParaRPr lang="en-US" sz="5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Мейоз — фундамент жизни и 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играет незаменимую роль в передаче генетической информации и поддержании биологического разнообразия, являясь краеугольным камнем эволюционного развития и медицинских достижений.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2026-05-10T02:24:08Z</dcterms:created>
  <dcterms:modified xsi:type="dcterms:W3CDTF">2026-05-10T02:24:08Z</dcterms:modified>
</cp:coreProperties>
</file>