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нам понимать мир и делиться мыслями.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 и зачем его изучать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 просто несколько предложений, а связанное целое. На уроках учатся находить тему, главную мысль и части текста, чтобы читать и писать осмысленно.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— это самый важный смысл текста. Она показывает, что хотел сказать автор и зачем он написал именно эти предложения.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главную мысль понять, текст становится яснее. Тогда легко увидеть, какие слова и события помогают раскрыть общий смысл.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текстах она часто связана с добротой, дружбой, природой, семьёй или весёлым случаем. Такие истории читать особенно интересно.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может быть текст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у крыльца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крыльца сидел маленький котёнок и тихо мяукал. Рядом стояла миска с молоком, а по двору уже бегал ветер. Ребёнок заметил малыша и аккуратно позвал маму помочь ему.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весенний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улицей потемнело небо, и скоро закапал тёплый дождь. Лужи заблестели, как зеркала, а на ветках зашумели капли. Дети с улыбкой спрятались под зонтом и послушали, как стучит вода.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школьный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актовом зале было светло и шумно. На сцене выступали ученики, а в зале родители тихо фотографировали. В конце все дружно аплодировали, потому что праздник получился радостным и очень тёплым.
</a:t>
            </a:r>
            <a:endParaRPr lang="en-US" sz="98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сообщает одну законченную мысль. Если мысль не завершена, читателю приходится догадываться самому, а это уже не очень удобно.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предложения должны стоять в правильном порядке. Тогда события развиваются понятно: сначала происходит одно, потом другое, а в конце всё завершается.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переставить предложения местами, история может запутаться. Иногда она даже звучит смешно, будто герои забыли, что делали минуту назад.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текст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к готовому тексту для школьной работы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текста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помогает сразу понять, о чём пойдёт речь. Он может назвать тему текста или подсказать его главную мысль, как маленькая вывеска у истории.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заголовок обычно короткий и точный. Он не болтает лишнего, а говорит ясно: «Первый снег», «Наш класс», «Смелый щенок».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заголовок удачный, читать становится интереснее. Уже до начала текста хочется угадать, что произойдёт дальше и кто будет героем.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читатель узнаёт, о чём будет рассказ, где и когда всё происходит. Иногда сразу появляется герой или важная тема, чтобы не было путаницы.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текста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раскрывается главное событие. Здесь появляются действия, подробности и важные мысли. В конце история завершается, а читатель получает вывод или итог.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соединяются, когда в них повторяются важные слова. Это помогает читателю не терять героя, предмет или событие из виду.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повторять одно и то же слово слишком часто, используют местоимения: он, она, они, этот, такой. Текст сразу становится легче и приятнее.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связаны, текст читается плавно, как аккуратная дорожка. Без связи он похож на набор разрозненных камешков — идти трудно.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создают и слова-помощники: потом, затем, поэтому, наконец. Они показывают порядок событий и помогают идти по тексту без остановок.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рассказывает в тексте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слова я или мы, рассказ идёт от первого лица. Читателю кажется, что герой сам делится своей историей и впечатлениями.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используются он, она или они, рассказ ведётся от третьего лица. Тогда автор как будто наблюдает со стороны и спокойно описывает события.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лица меняется настроение текста. Личный рассказ звучит ближе и теплее, а наблюдение со стороны помогает увидеть картину целиком.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 рассказываем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на варежке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тёмной варежке блеснула маленькая снежинка. Она была белая, как сахар, и очень тонкая. Ребята рассмотрели её, а потом она тихо растаяла, будто решила не задерживаться надолго.
</a:t>
            </a:r>
            <a:endParaRPr lang="en-US" sz="1079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 калитки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калитки сидел рыжий щенок с пушистыми ушами и мокрым носом. Он с любопытством смотрел на двор, а потом весело завилял хвостом. Было видно, что ему хочется познакомиться со всеми сразу.
</a:t>
            </a:r>
            <a:endParaRPr lang="en-US" sz="107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диалог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показывает, кто что сказал, и помогает услышать героев почти как в жизни. В нём можно заметить радость, удивление, спор или шутку. Читать такой текст всегда интересно.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становится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ответам героев легко понять, кто из них вежливый, смелый, обидчивый или весёлый. Иногда одна короткая реплика рассказывает о персонаже больше, чем длинное описание.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живо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разговор, история двигается быстрее и не кажется скучной. Герои как будто стоят рядом и беседуют, а читатель слышит их голоса и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бывают разными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 учебные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рассказ и стихотворение создают образ, настроение и интересную историю. А правило, упражнение или объяснение помогают учиться и запоминать важные сведения.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Научно-познавательные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сообщают факты о природе, животных, явлениях и предметах. В них важно не фантазировать, а точно и понятно объяснять, как всё устроено.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и деловые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несёт добрые слова, а объявление, письмо или инструкция помогают сделать нужное дело. Каждый такой текст нужен в своей ситуации и служит определённой цели.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и служебные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привлекает внимание и коротко сообщает о товаре или событии. Служебный текст объясняет порядок действий, чтобы человек не запутался и всё сделал правильно.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 чём говорится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текст, сначала нужно назвать его тему. Затем ищем, о ком или о чём идёт речь, и отмечаем важные слова, которые повторяются чаще других.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тема, потом смысл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что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легче увидеть главную мысль и заметить, как связаны части текста. Тогда становится ясно, что хотел сказать автор и почему именно так расположил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текст шаг за шагом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шаг выполнен, текст получается понятным, аккуратным и связанным.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тексту стать понятным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стоят как попало и не поддерживают друг друга, читателю трудно уловить смысл. Текст начинает «спотыкаться», будто идёт по лестнице без ступенек.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слово повторяется слишком часто, текст звучит тяжело и скучно. Лучше заменить его местоимением или подобрать другое точное слово.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подробности тоже мешают: они отвлекают от главного события и запутывают мысль. Хороший текст не распадается на кусочки, а складывается в цельную картину.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учёбе и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учебнике, тетради и сочинении текст помогает узнавать новое и отвечать полными предложениями. Без него трудно объяснить мысль, записать правило или пересказать рассказ.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школьнику каждый день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и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текст тоже незаменим: в записке, сообщении и списке дел он подсказывает, что нужно сделать. Даже короткая фраза помогает не забыть важное.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нужен текст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сохраняет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книгах, правилах и статьях текст бережно хранит полезные сведения. Благодаря этому можно снова и снова возвращаться к нужной информации, а не держать всё в памяти.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общаться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мысли, просьбы, ответы и поздравления. С его помощью люди договариваются, делятся новостями и объясняют друг другу, что именно им нужно.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тексты, школьник узнаёт о мире, тренирует внимание и учится пересказывать. Каждый удачно написанный текст становится маленьким помощником на пути к знаниям.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хороший текст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о чём идёт речь. Если тема ясна, читателю легче следить за мыслью и не теряться среди лишних слов и деталей.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подобрать точные слова и выстроить предложения так, чтобы они поддерживали друг друга. Тогда текст звучит аккуратно, плавно и без путаницы.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проверить, можно ли пересказать текст своими словами. Если это получается легко, значит, он действительно получился понятным и удачным.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нужен каждый день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нам читать, учиться, писать и говорить понятно. Когда предложения связаны, а мысль ясна, даже обычная записка становится маленьким, но очень важным сообщением.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2026-05-21T11:47:52Z</dcterms:created>
  <dcterms:modified xsi:type="dcterms:W3CDTF">2026-05-21T11:47:52Z</dcterms:modified>
</cp:coreProperties>
</file>