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шутка, звонкие повторы и песня, которую легко спеть всем классом.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боярина бобра»: весёлая песня для 2 класса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долго жили в памяти людей: их пели без нотных книжек и передавали на слух. Поэтому в них так часто встречаются короткие строки, повторы и смешные образы.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из живой устной традиции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боярин и бобр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— лесной зверёк, который живёт у воды, грызёт деревья и строит плотины. Он маленький, но очень трудолюбивый и ловкий.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оказываются важный боярин и маленький бобр, получается смешной контраст. Именно на таком неожиданном соседстве и строится шутка песни.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Боярин в старину был знатным и богатым человеком. Его считали важным, носили дорогую одежду и относились к нему с почтением.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герой в народной шутке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у тихой реки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песня сразу переносит нас к воде, где бобр устроил свой домик. Ветки, тёплый берег и спокойная река делают сцену уютной и немного сказочной. Такой образ легко представить даже без сложного рисунка.
</a:t>
            </a:r>
            <a:endParaRPr lang="en-US" sz="108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встреча в старинном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лесным зверьком возникает образ старинного боярского быта. Из-за этого песня звучит как маленькая смешная история, где важность и простота стоят рядом. Для иллюстрации подойдут тёплые краски и добрые детали.
</a:t>
            </a:r>
            <a:endParaRPr lang="en-US" sz="10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легко запоминается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работают как подсказка. Когда одна и та же часть возвращается снова, её легче петь хором и не сбиваться по ходу исполнения.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уловить текст на слух. Ребёнку не нужно долго держать в памяти большие строки, поэтому песню удобно учить по частям.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просто и напевно, без лишней сложности. Такая интонация близка детям 8–10 лет и помогает сразу включиться в песню.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песня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короткий народный текст собирается в цельную шуточную песенку.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 в песне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в такт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песни удобно отбивать ладонями. Хлопки помогают удерживать общий темп и делают исполнение живым, как маленькую игру на уроке.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песню легко делать шаги на месте или двигаться по кругу. Простые движения подчёркивают размеренность мелодии и помогают детям петь увереннее.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всем классом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позволяют быстро включить весь класс. Каждый может подхватить знакомую строку, а песня звучит дружно, ясно и очень весело.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народный юмор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нелепость делает текст особенно живым. В нём есть ощущение игры, а не серьёзного рассказа, поэтому песня нравится детям.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юмор часто встречается в народных припевках. Он простой, доброжелательный и сразу создаёт радостное настроение без лишних объяснений.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песне не обижает и не высмеивает. Она вызывает улыбку благодаря необычному соседству важных и смешных образов.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вода и домик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превращается в картину лесного берега, где рядом с водой стоит маленький домик бобра. Вокруг — ветки, деревья и спокойная природа. Такой образ выглядит тёплым, понятным и чуть сказочным.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мир рядом с шуткой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добавляет к лесной сцене образ старинного боярского мира. Из-за этого картинка получается необычной: важный человек и скромный зверёк оказываются в одном весёлом сюжете. Для рисунка подойдут яркие, мягкие цвета.
</a:t>
            </a:r>
            <a:endParaRPr lang="en-US" sz="1073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рисует песня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звучат особенно заметно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ударные слова и короткие фразы. Они легко ложатся на мелодию и помогают детям уверенно вступать в нужный момент.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сочетания слов добавляют песне характер. Благодаря им даже небольшой текст звучит ярко, а хору хочется повторить его ещё раз.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выделяются повторяющиеся звуки. Они создают ощущение звонкого, живого звучания, которое сразу цепляет слух и делает текст выразительным.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из устной традиции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живое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рождалась в живом пении: её слушали, подхватывали и запоминали на слух, без нот и книг.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пели другие люди, в ней могли немного меняться слова и напев. Так она становилась ближе каждому исполнителю.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часть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таким изменениям песня продолжает жить. Она сохраняет народный характер и остаётся интересной новым поколениям.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Усачёв и песенная обработка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Мелодия, удобная для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Усачёв помог народному тексту зазвучать так, чтобы его было легко петь детям. Мелодия получилась ясной, неторопливой и очень певучей. Она поддерживает слова, не заглушая их, и сразу настраивает на дружное исполнение.
</a:t>
            </a:r>
            <a:endParaRPr lang="en-US" sz="1015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характер остаётся слышен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обработке не теряется простота народной песни: слышны повтор, шутка и добрый тон. Благодаря этому текст воспринимается легко, а сама песня выглядит как живая часть русской традиции, а не как сложное сценическое произведение.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разучивать песню по шагам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песни на уроке музыки во 2 классе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37141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песня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сразу создаёт светлое настроение. В ней слышится улыбка, поэтому детям легко откликнуться на её живой и доброжелательный тон.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шуточный сюжет превращают исполнение в маленькую игру. Хочется подпевать, двигаться вместе и не терять общий весёлый ритм.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помогает классу петь вместе без напряжения. Она объединяет детей простотой и делает общее исполнение дружным и радостным.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такая песня звучит уместно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хорошо подходит для знакомства с народной традицией и для хорового пения. На уроке она помогает детям слушать друг друга и держать общий ритм.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или сценка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небольшом празднике песня звучит особенно ярко: в ней есть шутка, движение и лёгкая театральность. Она легко оживляет выступление.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Классное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спеть её всем классом, песня быстро объединяет детей. Простые повторы и дружный темп делают её удобной для совместного музицирования.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тёплые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песни подойдут орнаменты, мягкие красные и золотистые тона, а также деревянные детали. Такое оформление сразу напоминает о народной песенной культуре. Оно делает изображение уютным, праздничным и понятным младшим школьникам.
</a:t>
            </a:r>
            <a:endParaRPr lang="en-US" sz="982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быт в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простые предметы старинного мира: избу, лавку, вышитое полотенце, корзинку, лесные ветки. Эти детали помогают почувствовать народный характер песни. При этом образ остаётся светлым, не тяжёлым и немного сказочным.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стиль в оформлении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песне запомниться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особенности, которые делают песню легко узнаваемой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песня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лучше слышать ритм, замечать повторяющиеся слова и вдумываться в звучание речи. Для младших школьников это полезное и понятное музыкальное упражнение.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народное творчество умеет быть не только серьёзным, но и очень весёлым. В коротком тексте скрыты выдумка, точность и живая улыбка.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знакомит детей со старинной культурой без скуки и длинных объяснений. Через шутку и простой напев она открывает мир народной традиции.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песня похожа на игру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 двигаться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песню легко представить с хлопками, шагами или движением по кругу. Повторы помогают держать общий темп, а дружное исполнение делает её похожей на весёлую игру. Дети быстро включаются в такой музыкальный круг.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который хочется разыграть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смешной образ, поэтому её легко превратить в маленькую сценку. Можно улыбнуться, показать героя жестом и спеть ответ вместе со всем классом. Так песня становится не только услышанной, но и сыгранной.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весёлая народная песня для детей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боярина бобра» соединяет шутку, простой напев и яркий народный образ. Она легко запоминается, радует детей и помогает им услышать живую русскую песенную традицию.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2026-05-24T19:04:00Z</dcterms:created>
  <dcterms:modified xsi:type="dcterms:W3CDTF">2026-05-24T19:04:00Z</dcterms:modified>
</cp:coreProperties>
</file>