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буквы ъ и 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писать и читать по правилам, а не по догадке.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ъ и ь в русском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знаки не обозначают отдельного звука, но важны для точного письма. Один разделяет части слова, другой показывает мягкость согласного и помогает различать формы.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знак: когда он нужен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пишется после приставки на согласную, если дальше стоят буквы е, ё, ю или я. Тогда слово читается с чётким разделением между частями.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не смягчает согласный и сам звука не имеет. Его задача — показать строение слова на письме и не дать слиться приставке с корнем.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это видно особенно хорошо: подъезд, съезд, объявление, разъём. Во всех таких словах ъ стоит именно перед йотированной гласной.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 и приезд: разница заметна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подъезд твёрдый знак разделяет приставку под- и корень. А в слове приезд этого знака нет: приставка оканчивается на гласную, поэтому ъ не нужен. Такое сравнение помогает увидеть правило в действии.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и объём: знак стоит внутри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съёмка и объём твёрдый знак тоже помогает прочитать слово правильно. Он появляется между приставкой и корнем, когда после приставки идут ё или ёмкий по звучанию вариант с е, ё, ю, я.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Предъюбилейный и разъезд: приставка требует ъ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длинных словах правило остаётся тем же: если приставка заканчивается на согласную, а дальше стоит е, ё, ю или я, пишется ъ. Поэтому в предъюбилейный и разъезд знак сохраняется без исключений.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твёрдым знаком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твёрдый знак после приставки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главное условие написания ъ после приставок.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твёрдый знак стоит после приставки на согласную и перед йотированной гласной.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русской орфографии: ъ после приставок перед е, ё, ю, 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стоит буква и, твёрдый знак не нужен: в словах сыграть, разыграть и безымянный правило не выполняется.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пишется не по слуху, а по орфографическому условию. Главное — сочетание приставки на согласную с буквами е, ё, ю или 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словах с и разделительный знак не ставится. Здесь слово образовано по другому правилу, и ъ не помогает чтению.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найти приставку, а потом проверить первую букву корня. Если это и, писать твёрдый знак не следует.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твёрдый знак не пишется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две основные роли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 формы 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различать слова и грамматические формы: пять, семь, тетрадь, читаешь. Он подсказывает, как именно нужно читать и писать слово.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мягкость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ь сообщает, что согласный звучит мягко: конь, тень, соль. Без него произношение и запись слова были бы менее точными.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имеет собственного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не произносится отдельно, но влияет на звучание соседнего согласного. Поэтому он важен и для чтения, и для грамотного письма.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 разных частях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можно увидеть в существительных, глаголах, числительных и местоимениях. Это делает его одной из самых заметных орфограмм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мягкий знак стоит на конце и показывает, что последний согласный произносится мягко: ночь, гость, врач, беречь, печь. Он не добавляет звука, а уточняет чтение слова.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кон — конь, угол — уголь, жар — жарь помогает быстро понять его роль. Без ь смысл и звучание записи меняются, поэтому знак особенно важен в конце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в конце слова после мягкого согласного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мягкий знак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ь нужен в нескольких правилах сразу, а не только в конце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 — слова, где ь показывает мягкость согласного; остальные случаи распределяются между формами слов и отдельными частями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употребления мягкого знака в русском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 единственного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сохраняется в формах ты читаешь, пишешь, рисуешь. Он показывает грамматическое окончание и помогает правильно записать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командах и просьбах мягкий знак тоже нужен: режь, береги, не плачь. Здесь он помогает отличить форму глагола и сохранить правильное написание.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 инфинитиве пишется ь: беречь, стеречь, печь, лечь. Знак связан не со звучанием, а с формой глагола.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в глаголах и в неопределённой форме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ъ и ь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орфографическим признакам слова: приставка, последующая буква и грамматическая форма.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два знака по-разному работают в слове и почему их нельзя путать.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знака звуков не обозначают, но ъ разделяет части слова, а ь помогает передать мягкость и грамматическую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 школьный курс русского языка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ъ и 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в числительных и местоимениях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числительных мягкий знак пишется в словах пять, шесть, семь, восемь, девять и десять, потому что это закреплено орфографическим правилом, а не произношением.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форм мягкий знак сохраняется: пятью, семью, восьмью. Он помогает точно передать письменный вид слова и не исчезает при склонении.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местоимениях мягкий знак встречается в словах чьи, чьё, ничьей. Здесь он входит в устойчивое написание и связан с особенностями формы слова.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нужно запоминать и проверять по словарю или правилу. На слух их часто не различить, поэтому особенно важна внимательность на письме.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легко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путают подъезд и приезд, съёмка и съемка, ночь и ноч. В этих парах один знак меняет правильность всего слова. Ошибка заметна не всегда на 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правильное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написание, полезно сравнить слово с однокоренными формами и определить, где находится знак. Если рядом стоит е, ё, ю, я после приставки, нужен ъ; в других случаях смотрят на мягкость и форму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для проверки орфограммы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орфограммы требуют дополнительной тренировки на уроках и в домашних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нужен разделительный ъ. Значит, именно это правило стоит повторять особенно внимательно.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 школьных работах по теме «Ъ и 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в древнерусском письме появились редуцированные гласные, из которых позднее выросли современные орфографические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грамматика русского языка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ъ и ь связаны с очень древним этапом развития русского языка. Сегодня они уже не читаются как звуки, но сохраняют важную роль в письме.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примеров с ъ и 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помогает быстро связать слово, знак и правило его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знак может работать по разным правилам, поэтому важно смотреть не только на звучание, но и на строение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примеры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морфемном разборе и орфографическом правиле для ъ и ь.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разбери слово по составу: найди приставку, корень и окончание. Так легче заметить место, где может появиться ъ, и понять, почему он нужен именно здесь.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соседние буквы. После приставки перед е, ё, ю, я обычно пишется ъ, а в словах с мягким согласным, числительными и глагольными формами часто нужен 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слово по частям и сравнивать его с похожими примерами. Такая проверка помогает уверенно писать диктанты и не пропускать знаки в трудных словах.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на письме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буквах ъ и 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нужен там, где приставка встречается с е, ё, ю, я, а мягкий знак помогает показать мягкость согласного и некоторые формы слов. Эти буквы не звучат, но делают письмо точным и понятным.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2026-05-22T07:02:07Z</dcterms:created>
  <dcterms:modified xsi:type="dcterms:W3CDTF">2026-05-22T07:02:07Z</dcterms:modified>
</cp:coreProperties>
</file>