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информатике: от пикселя до 3D-модели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превращают идеи в видимые объекты: 2D, 3D, контуры и заливки, форматы и интерфейсы.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задают любой объект на экране набором параметров: координаты, цвет, размеры, толщина линии, заполнение и слои. В 11 классе важно отличать растровую и векторную графику, понимать кодирование и ограничения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формы так нужны в цифровом мире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графических форм в цифровой среде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Отрезки, прямоугольники, окружности, многоугольники, кривые Безье и текстовые блоки задают изображение по границам и заливкам, без учета объема. Такие формы часто используют в схемах и интерфейсах.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формы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Кубы, призмы, сферы, цилиндры и произвольные 3D-объекты описывают не только внешнюю форму, но и поверхность. Их применяют в играх, инженерной графике и виртуальной реальности.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модели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фиксирована в конкретный момент: она хранится и отображается как неизменный рисунок или модель. Статичные формы важны для печати, презентаций и большинства изображений в документах.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Статические представления
</a:t>
            </a:r>
            <a:endParaRPr lang="en-US" sz="1126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формы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меняет форму во времени: положения точек, кривых, параметров заливки или ориентации объекта. Это позволяет «оживлять» интерфейсы, демонстрации и игровые сцены.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визуальный эффект может требовать разных способов хранения: путь, набор примитивов или сетку. Выбор формата определяется задачей и тем, как программной системе удобнее обрабатывать данные.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данных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1726" y="1394038"/>
            <a:ext cx="382054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графика удобна для детализации, а векторная — для точной разметки, удобного редактирования и масштабирования.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компьютерной графики.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подходы к хранению и изменению формы: пиксели против математического описания контуров.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и векторная графика: как различаются свойства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наблюдение по учебным и типовым прикладным сценариям (без привязки к единому статистическому реестру).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под задачу: прозрачность, фотографии, масштабируемые схемы или короткую анимацию. При масштабировании влияние формата становится особенно заметным.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берут те форматы, которые лучше соответствуют типам контента и ограничениям по качеству, размеру файлов и совместимости.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графических форматов в учебной и прикладной работе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 — это базовый «кирпичик» изображения: в 2D применяют точку, линию, прямоугольник, эллипс, окружность, многоугольник и текст. Из них собирают более сложные объекты.
</a:t>
            </a:r>
            <a:endParaRPr lang="en-US" sz="1088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зависит от системы координат, масштаба и того, как устройство отображает линии и кривые. Одна и та же модель может выглядеть по-разному при разных настройках отображения.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редакторы комбинируют примитивы и контуры, а программирование интерфейсов задает те же элементы через координаты, размеры, толщины и стили. Поэтому форма всегда опирается на параметры.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примитивы как основа форм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узнаваемость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Интерфейсные формы формируют удобство работы и визуальную иерархию экрана. Кнопки обычно прямоугольные или со скруглениями, иконки — упрощённые символы, панели — блочная структура, поля ввода — отделенные области.
</a:t>
            </a:r>
            <a:endParaRPr lang="en-US" sz="1367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навигация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соответствует смыслу элемента, пользователь быстрее понимает назначение без чтения. Скругления часто «смягчают» восприятие, а стабильные прямоугольники помогают группировать действия и выдерживать порядок.
</a:t>
            </a:r>
            <a:endParaRPr lang="en-US" sz="1367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интерфейсе: кнопки, панели, иконки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форма описывается опорными точками и сегментами, которые соединяются управляющими кривыми. Так контур становится не рисунком, а набором правил построения.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узлов и «ручек» управления определяет, как ведет себя кривая: изменили контрольные точки — изменился весь силуэт объекта. Поэтому редактирование связано с геометрией, а не с «закрашиванием» пикселей.
</a:t>
            </a:r>
            <a:endParaRPr lang="en-US" sz="1167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Безье используют в типографике, логотипах, шрифтах, а также в анимации и веб-графике: они позволяют точно задавать плавность линии и характер изгиба. Благодаря этому линии выглядят аккуратно.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удобен, когда важны четкость и масштабируемость: одна и та же векторная форма сохраняет читаемость на разных размерах, от иконок до крупной печати.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контуры и кривые Безье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файла: выбор типа графики, построение параметров и проверка результата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цифровая форма создаётся и изменяется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слабом исходном разрешении детали формы быстро «теряются» при увеличении.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учебное правило из курсов по растровой графике (точные значения зависят от контекста: размера изображения и плотности пикселей).
</a:t>
            </a:r>
            <a:endParaRPr lang="en-US" sz="764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растровой графике форма строится из сетки пикселей: чем меньше исходное разрешение, тем сильнее заметны ступени и размытость при масштабировании. Антиалиасинг и правильная интерполяция снижают потери.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03654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Контур, заливка и слои: из чего складывается 2D-форма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 как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 задаёт внешнюю «линию жизни» объекта: именно по ней определяется форма и где начинается или заканчивается область. От контуров зависят читаемость, точность силуэта и возможность редактировать геометрию.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 как «внутреннее содержимое»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 определяет цвет, градиент или прозрачность внутри контура. Меняя тип заливки, можно получать объёмный эффект без сложной геометрии, сохраняя плоскую основу и удобное управление стилем.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без разрушения композиции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со слоями и группами правки затрагивают только выбранные элементы. Так сохраняется целостность дизайна: можно корректировать части изображения, не ломая весь макет и не теряя предсказуемость результата.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для порядка и гибкости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позволяют накладывать формы друг на друга и менять порядок отображения без перерисовки. Это удобно для группировки элементов, точечных правок и экспериментов с композицией в редакторе.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методика компьютерной графики и практики UI-дизайна; оценка относительная для учебных целей.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содержит много мелких углов и сегментов, при уменьшении они «схлопываются» и начинают сливаться. В интерфейсе это заметно на иконках, где важна быстрая узнаваемость.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прямоугольник оказываются наиболее устойчивыми: их контуры читаются даже на малых размерах. Сложные многоугольники быстрее теряют различимость, поэтому требуют аккуратного упрощения.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2D-форм при масштабировании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3D форма описывается не только контуром, но и поверхностью. На практике учитываются рёбра, вершины, нормали и текстуры: они определяют видимость, освещение и гладкость объекта.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тела — куб, сфера, цилиндр, конус и призма — удобно использовать как «заготовки» для сложных сцен. Они помогают быстрее строить модели в играх и инженерной визуализации, сохраняя понятную структуру.
</a:t>
            </a:r>
            <a:endParaRPr lang="en-US" sz="1005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Полигональная модель состоит из многоугольников, чаще всего треугольников. Треугольники эффективно обрабатываются графическими процессорами, но рост детализации увеличивает число вычислений при рендеринге.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формы в 3D-моделировании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517" y="1808050"/>
            <a:ext cx="319786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3D-графики (учебный материал по геометрическому моделированию).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краткий справочник по базовым телам: какие у них ключевые элементы и где они обычно применяются.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тела различаются набором поверхностей и «каркасом», поэтому их удобно применять как строительные блоки: от них проще переходить к более сложным моделям.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3D-формы и их параметры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1: планирование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задачу сцены и целевую платформу. От этого зависит требуемая детализация: достаточно ли силуэта или нужна точная поверхность для просмотра и измерений.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2: баланс детализации и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уровень полигональной сетки. Чем больше полигонов, тем выше нагрузка на GPU и больше размер файлов, но тем точнее передаются мелкие формы.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3: оптимизация перед публикацией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качество, удаляют лишние детали, применяют уровни детализации и используют текстуры вместо лишней геометрии. Это уменьшает вычисления, не ухудшая визуальный результат.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полигоны и производительность компьютера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помогает в веб-дизайне и мобильных приложениях
</a:t>
            </a:r>
            <a:endParaRPr lang="en-US" sz="2209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Скруглённые углы: ощущение мягкости и «безопасности»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Скруглённые углы визуально смягчают интерфейс: элементы кажутся дружелюбнее и менее «резкими». Их часто выбирают для кнопок, полей ввода и карточек, чтобы пользователь быстрее воспринимал структуру и меньше отвлекался на резкие контрасты.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прямоугольники: акцент на точности и деловом стиле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формы помогают подчеркнуть порядок и формальность. Они хорошо работают в панелях управления, таблицах, административных разделах и документах, где важны чёткие границы и предсказуемая геометрия.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и динамика: когда важны внимание и сценарий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Асимметричные элементы создают ощущение движения и управляют фокусом пользователя. Их используют в баннерах, карточках рекомендаций и навигации, чтобы поддержать сценарий: от первичного интереса к действию, без визуального хаоса.
</a:t>
            </a:r>
            <a:endParaRPr lang="en-US" sz="8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классификация применения форм в ИТ-практике; точных статистических данных в источниках курса не приводится.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элементы для интерфейса часто требуют быстрой узнаваемости: поэтому там доминируют простые формы и предсказуемые контуры. Это напрямую влияет на эффективность работы пользователя.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частота приходится на UI и презентации из‑за скорости восприятия. Наибольшая сложность характерна для 3D-игр, где реализм приходится балансировать с производительностью.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формы используются чаще всего в ИТ-практике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 среды использования, требуемого качества и масштаба публикации (экран, печать, 3D-сцена, интерфейс).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для цифрового проекта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проблем — неподходящий формат файла: например, растровую картинку пытаются масштабировать как вектор. Из‑за этого качество падает или увеличивается вес, усложняя загрузку и работу.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формами в информатике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смешиваются понятия векторной и растровой графики. В результате контуры теряют точность, а при редактировании «ломается» композиция: форма перестаёт быть предсказуемой и трудно поддаётся правкам.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встречается и в интерфейсе: слишком сложные формы ухудшают читаемость. Когда деталей слишком много, растёт нагрузка на внимание пользователя и на устройство, особенно в условиях ограниченных ресурсов.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— универсальный язык информатики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объединяют математику, графику, программирование и дизайн интерфейсов. Понимание структуры помогает выбирать растровые, векторные, 2D и 3D решения, оптимизировать файлы, улучшать удобство работы и добиваться точности визуализации.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2026-05-14T16:27:10Z</dcterms:created>
  <dcterms:modified xsi:type="dcterms:W3CDTF">2026-05-14T16:27:10Z</dcterms:modified>
</cp:coreProperties>
</file>