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с get: самые нужные значения для 7 класса
</a:t>
            </a:r>
            <a:endParaRPr lang="en-US" sz="311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фразы с get для школьного английского.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 — одно из самых частых слов английского. Оно меняет значение по контексту и образует десятки фразовых глаголов, которые нужны дома, в школе, в транспорте и в разговоре с друзьями.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get встречается так часто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фразовый глагол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состоит из глагола и частицы. Вместе они образуют единое значение, поэтому перевод нельзя строить только по слову get.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компонента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получает разные значения в зависимости от частицы. Например, get up — вставать, get on — садиться, get over — справляться с трудностью.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меняет смысл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переводить слова отдельно, легко ошибиться. Важно смотреть на всю фразу целиком и на ситуацию, в которой она употребляется.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 словарю недостаточен
</a:t>
            </a:r>
            <a:endParaRPr lang="en-US" sz="969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образует целую группу выражений с разными темами: движение, повседневные действия, отношения между людьми, привычки и преодоление проблем.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 — много форм
</a:t>
            </a:r>
            <a:endParaRPr lang="en-US" sz="12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6307" y="1576525"/>
            <a:ext cx="2932386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фразовые глаголы с get и их значения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самых нужных форм для 7 класса.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get образует выражения для движения, повседневных дел, отношений и изменений состояния.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phrasal verbs с get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get встречаются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теме презентации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текстов особенно важны ситуации, связанные с дорогой, распорядком дня и общением. Именно они чаще всего встречаются в заданиях 7 класса.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 связана с движением, поэтому формы get on, get off и get back особенно полезны.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up: вставать утром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up означает «вставать с постели» и обычно относится к утру. Это слово удобно использовать, когда говорите о подъёме по будильнику и начале школьного дня.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часто встречается в рассказах о том, как ученик просыпается, собирается и выходит из дома. Она помогает описать обычный день простыми английскими словами.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распорядок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о раннем подъёме перед уроками, о спешке перед автобусом или о необходимости встать после сна. Значение остаётся связанным с началом активности.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ситуации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up не означает просто «идти вверх». В школьной речи это прежде всего действие: встать, подняться, начать утро и перейти от сна к делу.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on и get off: движение в транспорте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Сесть в транспорт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on используют, когда человек входит в автобус, поезд или метро и садится в транспорт. В теме путешествий эта форма встречается очень часто.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Выйти из транспорта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off означает выйти из автобуса, поезда или метро. Это слово помогает точно описать момент завершения поездки и выхода на нужной остановке.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ситуации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легко встретить в дороге в школу, на экскурсии или во время поездки по городу. Они особенно полезны в диалогах о транспорте.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другими формами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on и get off связаны не только с транспортом, но и с движением на поверхность или с неё. Главное — внимательно смотреть на ситуацию.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get on, get off и get back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нужную форму по направлению действия и 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931" y="1275937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12" y="1282567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back: вернуться домой, в школу или к теме разговора
</a:t>
            </a:r>
            <a:endParaRPr lang="en-US" sz="2577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back часто описывает путь назад после прогулки, уроков или поездки. Эта форма помогает сказать, что человек снова оказался дома или в знакомом месте.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подходит и для возвращения в школу после каникул, болезни или перерыва. Она передаёт идею снова быть там, где началось действие.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привычному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get back может означать «вернуться к теме». Так говорят, когда после паузы снова обсуждают вопрос, начатый раньше.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Вернуться к разговору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over: справиться с трудностью или болезнью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болезни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over используют, когда человек оправляется после простуды или другой болезни. Важно не только выздоровление, но и возвращение сил и обычного состояния.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мысль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уже не мешает жить дальше, можно сказать get over it. Это очень частая формула в школьных диалогах и простых текстах.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сторона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over часто связано с чувствами: волнением, обидой, разочарованием. Фраза помогает описать, как человек постепенно приходит в себя.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неприятности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подходит, если нужно пережить неудачу, ссору или плохую оценку. Она показывает, что трудная ситуация осталась позади.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меняют значение get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материалам презентации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get даёт разные смыслы, если меняется частица. Поэтому важно запоминать выражение целиком, а не переводить слова по отдельности.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задаёт направление или смысл действия: подъём, посадку, возврат, выход и преодоление.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фразовых глаголов с get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 разницу между формами, которые часто смешивают в школьных заданиях.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In/out связаны с входом и выходом, а back — с возвращением.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along: ладить с одноклассниками и друзьями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работает в паре или группе и старается спокойно обсуждать задания. Здесь get along with показывает, что люди могут сотрудничать без ссор и недопонимания.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друзьями и семьёй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описывает отношения между друзьями, братьями и сёстрами. Она подчёркивает дружелюбие, уважение и умение находить общий язык в повседневном общении.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along with somebody особенно полезно в темах общения, проектов и поведения в коллективе. Для семиклассника это одна из самых практичных форм.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rid of и get used to: две полезные формы для школьной темы
</a:t>
            </a:r>
            <a:endParaRPr lang="en-US" sz="226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rid of используют, когда нужно убрать ненужную вещь, плохую привычку или проблему. В школьной теме это может быть беспорядок в рюкзаке, страх ошибки или старая привычка.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Избавиться от лишнего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 used to описывает процесс адаптации к новой школе, учителю, расписанию или поездкам. Сначала что-то кажется непривычным, но со временем становится обычным.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Привыкнуть к новому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связаны с изменением, но смысл разный: get rid of — убрать старое, get used to — принять новое. Поэтому их нельзя заменять друг другом.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процессы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часто встречаются в рассказах о жизни подростка, быте и учебных переменах. Их удобно учить вместе с короткими примерами из повседневных ситуаций.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реальных текстах
</a:t>
            </a:r>
            <a:endParaRPr lang="en-US" sz="118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ученики путают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материалам презентации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обычно появляются, когда фразовый глагол переводят дословно или не замечают, с каким типом движения он связан.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проблемные пары связаны с транспортом, входом и выходом, а также с различием между возвращением и преодолением.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семиклассника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Будильник звонит рано, и ученик gets up, чтобы успеть собраться в школу. Он быстро завтракает, надевает форму и выходит из дома, не забывая рюкзак и тетради.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он gets off the bus и идёт домой пешком. По дороге он вспоминает, как gets along with classmates на уроке, и вечером gets back home уже без спешки.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Мини-история: один день с get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фразовые глаголы с get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шагам запоминания: значение, группы частиц, ситуации и повторение.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английские слова и более книжные варианты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более формальные слова можно встретить рядом с привычными фразовыми глаголами с get.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звучат естественнее в разговоре, а книжные варианты чаще встречаются в учебных и формальных текстах.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get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пары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get on и get in, а также get off и get out. Чтобы не ошибаться, нужно помнить: on/off связаны с посадкой и высадкой, а in/out — с входом и выходом.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Переводят дословно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пытаются переводить каждое слово отдельно и теряют общий смысл. У фразовых глаголов значение часто меняется именно из-за частицы, поэтому важно запоминать выражение целиком.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контекст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get может быть связано с транспортом, возвращением, отношениями, здоровьем или привычками. Без контекста легко выбрать неверную форму и получить странный перевод.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закрепляют примерами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новые формы запоминаются в коротких предложениях о школе, друзьях и дороге домой. Тогда get связывается с понятной ситуацией и используется увереннее.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 get помогают говорить по-английски точнее и естественнее. Если учить их по ситуациям и частицам, можно легко различать движение, возврат, отношения, привычки и преодоление трудностей.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Get: одно слово, много полезных значений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2026-05-30T23:48:31Z</dcterms:created>
  <dcterms:modified xsi:type="dcterms:W3CDTF">2026-05-30T23:48:31Z</dcterms:modified>
</cp:coreProperties>
</file>