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Краденым сыт не будешь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пословицу о честности, чужом имуществе и том, почему кража не даёт настоящего спокойствия.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как часть устного народного творчества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живут в устной речи и передают опыт многих поколений в короткой, запоминающейся форме. Они оценивают поступок и помогают сделать вывод. Для анализа важны краткость, образность и общий жизненный смысл: «Краденым сыт не будешь» — чужое счастьем не становится.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и переносный смысл пословицы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смысле украденная еда не насыщает по-настоящему: она добыта нечестно, а значит, не даёт человеку душевного удовлетворения и уверенности в себе.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 смысле любая нечестная выгода быстро теряет ценность. За ней почти всегда идут неприятные последствия — от стыда и неловкости до конфликтов и риска разоблачения.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связывает ситуацию с совестью и уважением к труду других. Когда нарушают правило честности, появляются внутренние сомнения, а чужое становится причиной напряжения.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 и чужая вещь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 даёт результат, за который не стыдно. Его можно обсуждать спокойно и уверенно: он получен своими усилиями и поэтому воспринимается как личное достижение.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вещь, взятая без разрешения, быстро превращается в источник проблем. Она вызывает недоверие, ведёт к ссоре и иногда заканчивается наказанием — например, когда кто-то берёт без спроса тетрадь, книгу или телефон.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поступают нечестно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нечестный поступок рождается желанием получить что-то быстро и без усилий. В таких ситуациях человеку кажется, что «и так сойдёт», а риск кажется маленьким.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могут быть разными: зависть к успехам одноклассников, любопытство, желание похвастаться или просто слабый самоконтроль. Тогда граница между «хочу» и «можно» стирается.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6 класса важен вывод: желание само по себе не оправдывает поступок. У каждого решения есть последствия, и прежде чем действовать, стоит остановиться и подумать о результате.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25" y="1508047"/>
            <a:ext cx="3677701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выгода и реальные последствия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увидеть: быстрый выигрыш не компенсирует долгий ущерб ни в школе, ни в отношениях.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выгода даёт лишь временное удовлетворение, а последствия затрагивают доверие, репутацию и безопасность, поэтому общий итог всегда хуже.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Структурированная подборка школьных ситуаций для урока.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чувство спокойствия после нечестного поступка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усиливается внутренняя напряжённость: приходится продумывать оправдания и прятать следы, из‑за чего спокойствие быстро уменьшается.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подводят к выводу: сначала кажется, что всё удалось, но доверие и внутреннее равновесие падают быстрее, чем растёт радость.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 динамики для объяснения смысла пословицы (не статистика).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Совесть, вина и страх разоблачения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— это внутренний «маяк», который напоминает о том, что поступок затронул чужие границы и уважение. Чем дольше ошибка остаётся тайной, тем тяжелее её признать.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страх разоблачения и желание оправдаться. Для литературного анализа важно видеть: внутреннее состояние героя нередко точнее объясняет поступок, чем его слова.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нечестного поступка часто появляются тревога и скрытность. Человек старается спрятаться, потому что внутри понимает: правило честности было нарушено.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нечестного поступка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цепочки решений: на каждом шаге человек может остановиться и выбрать другой путь.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ручка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 замечает, что рядом лежит чужая ручка. Сначала кажется, что ничего страшного: «просто возьму, пока пишу». Но вещь начинает «тянуть» тревогу. Как только преподаватель или одноклассник замечает пропажу, появляется неловкость и риск конфликта.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без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контрольной один из ребят открывает учебник, который лежит у одноклассника, и использует его при подготовке. В моменте это выглядит мелочью: ведь знания нужны всем. Однако позже возникают вопросы: кто владелец, когда брали, почему не спросили. Такие ситуации учат уважать чужое и возвращать вовремя.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ситуации, связанные с честностью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кража осуждается не только в школе, но и в законе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Кража нарушает право человека на собственность: предметы принадлежат кому-то по закону и могут быть важны для учёбы, работы, безопасности. Поэтому это рассматривают как общественно опасный поступок, а не «просто мелочь».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обстоятельств кража влечёт ответственность. Для несовершеннолетних обычно применяют меры воспитательного характера: беседы, учёт, возмещение ущерба, участие родителей и педагогов в совместной работе.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оценивает не только сам факт взятия вещи, но и намерение, обстоятельства и последствия. Он стремится восстановить порядок и защитить пострадавшего, чтобы доверие в обществе не разрушалось.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вывод простой: правовые нормы защищают не только имущество, но и повседневный порядок, безопасность людей и способность рассчитывать друг на друга. Честность — основа уважения, без неё трудно учиться и дружить.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поддерживает доверие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доверия связана с тем, что человек не подменяет правила хитростью: если честность стабильна, остальным компонентам легче «закрепиться» в отношениях класса.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иерархию факторов: доверие держится прежде всего на честности, а остальные элементы усиливают её. Без признания ошибок уважение постепенно ослабевает.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долей представлена учебно-наглядно для обсуждения на уроке (точные статистические данные не приводятся).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украденное не приносит радости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Украденная вещь быстро перестаёт быть радостью: её приходится прятать, придумывать объяснения и постоянно контролировать себя. Даже если она нужна, тревога от обмана мешает спокойно пользоваться.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обман раскрывается, появляется напряжение в отношениях: снижается доверие, растёт неловкость и страх наказания. В результате страдают не только планы, но и репутация перед одноклассниками.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и жизненной логике ценность возникает из труда и честного достижения. Честно заработанное воспринимается как настоящее: его не нужно скрывать, оно укрепляет чувство уверенности и уважение к себе.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966" y="1432650"/>
            <a:ext cx="3465718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путь и путь кражи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что человек получает, что теряет и к чему приводит выбранная дорога. Таблица помогает увидеть разницу между быстрым результатом и устойчивыми последствиями.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подчёркивает: выгода бывает короткой, а ущерб — долгим. Честный путь требует усилий, но даёт устойчивое доверие и спокойную совесть.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сравнение по смыслу пословицы и школьных нравственных ситуаций.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исправляют ошибку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была взята чужая вещь, её возвращают владельцу. Чем раньше это сделано, тем меньше вреда отношениям и тем понятнее, что человек готов уважать чужие границы и правила.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спокойно назвать поступок своими словами и не перекладывать вину. Признание снижает риск новых нарушений и открывает дорогу к исправлению, а не к дальнейшему сокрытию.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Возмещение ущерба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возмещают ущерб и обсуждают случившееся со взрослыми: родителями, учителем или школьным психологом. Раннее исправление сохраняет доверие и помогает научиться ответственности.
</a:t>
            </a:r>
            <a:endParaRPr lang="en-US" sz="1371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должно быть конкретным и уважительным. Человек признаёт, что причинил неудобства, и показывает желание восстановить справедливость; важно не обещать лишнего, а говорить по делу.
</a:t>
            </a:r>
            <a:endParaRPr lang="en-US" sz="14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выбрать честность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действуют ясные правила и есть поддержка взрослых, легче остановиться в момент соблазна. Внутренние опоры — самоконтроль и ответственность — помогают удерживать выбранную линию.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значения у правил и поддержки: они работают как внешние «якоря» поведения. Остальные факторы дополняют их и снижают влияние импульса и давления сверстников.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Учебно-обобщённые условные оценки факторов для обсуждения на уроке (точные измерения не указаны).
</a:t>
            </a:r>
            <a:endParaRPr lang="en-US" sz="10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спроси, потом решай: как сохраняются чужие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для школьных ситуаций: при необходимости — запросить разрешение, а если вещь уже у тебя — уточнить владельца и вернуть.
</a:t>
            </a:r>
            <a:endParaRPr lang="en-US" sz="2602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честности в литературе и сказках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баснях и рассказах нечестный герой часто сталкивается с разоблачением, потерей добычи или осуждением других персонажей. За этим стоит народное представление о справедливости: зло не остаётся без последствий и урока.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художественной модели с весами краткая выгода оказывается на одной чаше, а на другой — совесть, дружба и уважение. Поэтому литературный вывод совпадает с пословицей: нечестный путь не делает человека счастливым.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23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по-настоящему богатым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По-настоящему «богатый» школьник умеет учиться и расширять кругозор. Знания дают выбор и помогают добиваться целей без хитрости, укрепляя уверенность и уважение к собственному труду.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ценят тех, кто уважает других и не нарушает чужие границы. Доброжелательность и поддержка создают атмосферу, где не требуется обман, чтобы «выиграть» в общении.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трудиться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Честные усилия приносят результат, который не нужно прятать. Когда работа выполнена своими руками, появляется чувство достоинства: проще общаться и легче доверять людям вокруг.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совесть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не берёт чужое, не зависит от страха разоблачения. Он действует понятными правилами, признаёт ошибки и сохраняет репутацию — значит, его спокойствие устойчиво.
</a:t>
            </a:r>
            <a:endParaRPr lang="en-US" sz="13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краткая выгода не стоит честности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«Краденым сыт не будешь» утверждает: чужое добро не даёт прочного счастья и не заменяет честный труд. Краткая выгода превращается в страх, стыд, потерю доверия и ответственность за поступок.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2026-05-15T03:30:23Z</dcterms:created>
  <dcterms:modified xsi:type="dcterms:W3CDTF">2026-05-15T03:30:23Z</dcterms:modified>
</cp:coreProperties>
</file>