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 FOCUS: как сосредоточенность помогает изучать английский язык в 10 классе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помогает читать, запоминать и говорить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уроках английского внимание особенно важно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английский требует одновременно понимать текст, форму, произношение и смысл. Ошибки часто возникают не из-за незнания, а из-за усталости, спешки и потери концентрации.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7±2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информации рабочая память удерживает кратковременно без перегрузки.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Миллер Дж. А. «The Magical Number Seven, Plus or Minus Two» (1956)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чтение, перевод и запись ответов быстро превышают этот предел и снижает точность понимания.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7295" y="1472075"/>
            <a:ext cx="2717210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продуктивная работа на уроке английского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сосредоточен только на одном действии: читает текст, отвечает на вопросы, пишет мини-ответ или повторяет лексику, не распыляясь на лишние операции.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Эффективнее всего работают небольшие отрезки времени, в которых есть ясный старт, понятная цель и видимый результат в конце: выполненное упражнение, список слов или исправленный ответ.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рабочий блок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лишние вкладки и разговоры убираются заранее, чтобы внимание не разрывалось между заданием и внешними раздражителями, особенно при работе с новым текстом.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отвлечений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блока полезно увидеть конкретный результат: выученные слова, проверенный абзац, найденные ошибки или готовый план ответа. Это укрепляет ощущение контроля и прогресса.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итог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потери внимания на уроках английского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цифровых отвлечений и сна, заметно влияют эмоциональное напряжение и перегрузка новыми языковыми формами.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темы презентации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для концентрации — телефон и недосып; затем идут усталость и сложность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отвлечения особенно мешают при работе с английским текстом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проверка сообщений разрывает смысловую цепочку. После отвлечения приходится заново возвращаться к абзацу, вспоминать тему и восстанавливать связь между предложениями.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сбивает контекст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на английском рабочая память и так занята формой слов, значением и грамматикой. Лишний сигнал быстро уменьшает точность запоминания деталей задания.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работает с перегрузкой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звуки отвлекают от предлогов, времён, модальных глаголов и порядка слов. Чем больше помех, тем труднее сохранить в голове точную структуру ответа.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мешает удерживать детали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Переписка, параллельные вкладки и переключение между источниками создают иллюзию занятости, но уменьшают понимание текста и повышают риск языковых ошибок.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Многозадачность снижает качество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работы с английским материалом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по-разному влияют на концентрацию, запоминание и качество выполнения заданий.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Интервальные форматы лучше удерживают внимание, а активное вспоминание особенно полезно для лексики и устойчивых выражений.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включения в работу с английским заданием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быстрого входа в учебную задачу и снижения прокрастинации.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урока полезно определить одну конкретную задачу: понять текст, выучить лексику или написать ответ. Это помогает не распылять внимание.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этапам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 общий смысл, затем уточнить детали, а после проверить грамматику и орфографию. Такой порядок делает выполнение более устойчивым.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вспоминание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лексики по памяти, перевод без подсказки и собственные примеры лучше закрепляют материал, чем пассивное перечитывание.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быстро оценить ошибки, отметить трудные слова и понять, что нужно повторить. Это превращает занятие в управляемый процесс.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Техники, которые помогают лучше усваивать английский язык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среда для английского: что влияет на качество работы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рабочее место снижает лишние визуальные стимулы и помогает быстрее переключиться на учебную задачу. Для английского особенно полезны только нужные материалы.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столе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 и умеренный уровень шума уменьшают утомление и повышают точность чтения, письма и самопроверки. В такой среде легче удерживать внимание.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свет и тишина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телефон лежит рядом, концентрация дробится даже без активного использования. Лучше убрать его заранее, чтобы не создавать постоянный источник соблазна.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вне поля зрения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ближайшие 15–25 минут должен быть открыт один текст, один список слов или одно упражнение. Это упрощает контроль и делает работу более собранной.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 на блок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сна, энергии и точности в английском языке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влияет не только на самочувствие, но и на способность удерживать правило, фразу и контекст одновременно.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для учебной презентации; иллюстративные значения без привязки к одному эмпирическому исследованию.
</a:t>
            </a:r>
            <a:endParaRPr lang="en-US" sz="938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Наилучшие показатели приходятся на полноценный сон; при недосыпе быстрее падают внимание, темп чтения и точность ответов.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на уроке английского и его влияние на ответ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напряжение иногда помогает собраться и быстрее включиться в работу, если цель урока понятна и материал уже частично знаком. Оно повышает готовность отвечать без лишних пауз.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волнение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страх становится слишком сильным, труднее вспоминать слова, строить предложения и понимать речь на слух. В этот момент снижается не только уверенность, но и доступ к уже изученному материалу.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тревога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стресс проявляется при ответе у доски, парном диалоге, аудировании и письменной работе на время. Именно там требуется быстрое переключение между пониманием, формулировкой и контролем ошибок.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ситуации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напряжение короткая дыхательная пауза, заблаговременная подготовка, повторение по плану и реалистичная цель на урок. Если начать раньше, тревога не накапливается и не блокирует ответ.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режим старшеклассника, который поддерживает изучение английского
</a:t>
            </a:r>
            <a:endParaRPr lang="en-US" sz="2473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но регулярные действия формируют устойчивый учебный ритм и уменьшают перегрузку перед контрольными.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распределения учебной нагрузки в режиме старшеклассника; обобщённая схема для презентации.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режим помогает чаще возвращаться к языку, лучше запоминать материал и избегать хаотичной подготовки в последний момент.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прокрастинации к выполнению английского задания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поведения при перегрузке: от первого шага к выполнению без лишнего ожидания.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прогрессу в английском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занятие начинается без чёткой цели, внимание рассеивается на случайные задания и теряет направление. В итоге ученик тратит время, но не понимает, что именно продвинуло его вперёд.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плана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разрывают мысль и мешают удерживать в памяти слова, правила и смысл текста. Даже короткая проверка экрана часто обнуляет сосредоточенность и увеличивает время на возвращение к задаче.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телефон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выучить большой список слов за один вечер выглядит продуктивно, но быстро перегружает рабочую память. Лучше закрепить меньше единиц, но использовать их в речи, письме и повторении.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за раз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читать текст без проверки смысла, создаётся иллюзия работы, хотя понимание остаётся поверхностным. Полезнее останавливаться на ключевых фразах и отвечать на вопросы по содержанию.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чтение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снижает точность и замедляет мышление, а постоянный выбор только простых упражнений не развивает самостоятельную речь. Рост начинается там, где есть усилие, повторение и выход на более сложный материал.
</a:t>
            </a:r>
            <a:endParaRPr lang="en-US" sz="925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лёгкие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продуктивного занятия по английскому языку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блок работает лучше, если в нём заранее предусмотрены завершение, проверка и пауза для переключения внимания.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блока, составленная для презентации; процентное распределение носит иллюстративный характер.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должно идти на практику, но без проверки и восстановления результат становится менее точным и менее 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навык фокуса помогает не только на английском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тренировке внимание распределяется между движением, дыханием и задачей тренера. Ученик быстро замечает, что точный рывок или ошибка в координации зависят от умения не отвлекаться на постороннее.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держать темп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следит за ритмом, интонацией и последовательностью звуков, не теряя общий замысел произведения. Та же дисциплина помогает в изучении английского, где важно удержать форму, смысл и порядок.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требует точности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нужно быстро оценить ситуацию и выбрать действие, а в учебе — вовремя заметить ошибку и исправить её. В обоих случаях концентрация превращает набор отдельных шагов в осмысленный результат.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игры проверяют реакцию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измерять прогресс в изучении английского языка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097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не только выученные слова, но и те, которые вы реально использовали в устной или письменной речи. Именно применение показывает, что лексика стала частью активного запаса.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67100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деле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56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число правильных ответов в упражнениях, пересказах и письменных работах. Если ошибок становится меньше, значит, материал не просто просмотрен, а действительно усвоен.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55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ответов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339885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количество учебных блоков за неделю и их качество: было ли выполнено чтение, письмо, повторение или проверка ошибок. Так видно, есть ли регулярность, а не случайные попытки.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339888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Завершённые блоки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212673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Отмечайте, сколько раз вы отвлекались и сколько времени ушло на возвращение к задаче. Этот показатель хорошо показывает, насколько устойчиво работает внимание в реальных условиях.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6212675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Отвлечения и возврат
</a:t>
            </a:r>
            <a:endParaRPr lang="en-US" sz="1100" dirty="0"/>
          </a:p>
        </p:txBody>
      </p:sp>
      <p:sp>
        <p:nvSpPr>
          <p:cNvPr id="22" name="Text 10"/>
          <p:cNvSpPr txBox="1"/>
          <p:nvPr/>
        </p:nvSpPr>
        <p:spPr>
          <a:xfrm>
            <a:off x="48361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Записывайте, насколько подробно вы проверяете текст, и замечаете ли собственные слабые места без подсказки. Чем лучше самоконтроль, тем быстрее растёт самостоятельность в английском.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48360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самопроверки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84204"/>
            <a:ext cx="3765900" cy="23979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уроком и домашней работой по английскому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условий перед началом работы помогает включиться быстрее и снизить вероятность ошибок из-за спешки или усталости.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Подготовленные условия важнее импульсивного усилия: когда цель, формат и ресурсы ясны, фокус удерживается намного легче.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самопроверки перед учебной работой; обобщённый чек-лист для школьников.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 FOCUS: концентрация, которая превращает усилия в результат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фокус определяет, насколько глубоко ученик понимает английский текст, уверенно пишет и точно использует лексику. Когда режим, сон и самопроверка становятся привычкой, результат растёт спокойнее и предсказуемее.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2026-05-31T15:53:10Z</dcterms:created>
  <dcterms:modified xsi:type="dcterms:W3CDTF">2026-05-31T15:53:10Z</dcterms:modified>
</cp:coreProperties>
</file>