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презентации: строение, функции и значение цветка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главный орган размножения покрытосеменных растений.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появился более 130 миллионов лет назад и стал ключевым органом размножения цветковых растений, обеспечив их разнообразие и распространение.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цветка в истории и природе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 и их роль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Цветоножка и цветоложе: основа для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Цветоножка соединяет цветок со стеблем и обеспечивает его питанием, а цветоложе служит опорой, к которой крепятся все части цветка.
</a:t>
            </a:r>
            <a:endParaRPr lang="en-US" sz="1863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и венчик: защита и привлечение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Чашечка, состоящая из чашелистиков, защищает цветок в бутоне, а венчик из ярких лепестков привлекает опылителей своим цветом и запахом.
</a:t>
            </a:r>
            <a:endParaRPr lang="en-US" sz="18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и тычинки: органы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производят пыльцу — мужские гаметы, пестик содержит семязачатки и принимает пыльцу для оплодотворения и образования семян.
</a:t>
            </a:r>
            <a:endParaRPr lang="en-US" sz="18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цветоножки и цветоложа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Цветоножка обеспечивает поступление воды и питательных веществ из корневой системы к цветку и служит его соединительной частью со стеблем.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Цветоложе — расширенная часть цветоножки, на которой располагаются чашечка, венчик, тычинки и пестик, обеспечивая прочность и стабильность.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цветоложе видоизменяется и может становиться частью плода, например, сочной частью клубники.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покров цветка: чашечка и венчик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— защитники будущего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формируется из чашелистиков, которые оберегают внутренние органы цветка от повреждений и пересыхания на стадии бутона.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венчика — маяки для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 венчика не только украшают цветок, но и привлекают опылителей благодаря яркому цвету и аромату, а иногда служат для сбора нектара.
</a:t>
            </a:r>
            <a:endParaRPr lang="en-US" sz="17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репродуктивные органы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тычинки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 состоит из тонкой нити и верхнего пыльника, где образуется пыльца — носитель мужских половых клеток.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тычинок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тычинок у разных растений варьируется от одной до множества, что отражает адаптацию к разным способам опыления.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 цветка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пестика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в себя рыльце, столбик и завязь, где находятся семязачатки, в которых происходят процесс оплодотворения и развитие семян.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рыльца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Рыльце служит поверхностью для улавливания пыльцы и играет ключевую роль в направленном переносе мужских гамет к яйцеклеткам.
</a:t>
            </a:r>
            <a:endParaRPr lang="en-US" sz="17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развивающиеся из оплодотворённых яйцеклеток, обеспечивают распространение и возобновление популяций растений.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цветке образуются половые клетки — пыльца и яйцеклетки, обеспечивая половое размножение растений.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оплодотворение происходит именно на цветке, что приводит к формированию семян и плодов.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цветка в жизни растения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увеличивают видимость и привлекают больше опылителей, объединяя много цветков в одном месте.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соцветий способствует успешному размножению многих растений за счёт эффективного привлечения опылителей.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атлас растений,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цветков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Насекомоопыление — перенос пыльцы с помощью пчёл, бабочек и жуков, самый распространённый и эффективный способ.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Ветроопыление происходит, когда пыльца переносится воздушными потоками на большие расстояния.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— процесс переноса пыльцы на рыльце того же цветка, обеспечивающий размножение при отсутствии опылителей.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повышает генетическое разнообразие и обеспечивает образование семян для дальнейшего развития растений.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способы и значимость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опылении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бабочки, жуки и мухи — главные носители пыльцы между цветками. Они ориентируются на яркую окраску и запахи, которые служат сигналы для поиска пищи и места опыления.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является взаимовыгодным: насекомые получают нектар или пыльцу в качестве корма, а растения обеспечивают размножение через перенос генетического материала.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опыления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представлено сравнение биотического и абиотического опыления по ключевым характеристикам.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Биотическое опыление обеспечивает точный перенос пыльцы, а абиотическое — охват больших территорий с меньшими энерготрата.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завязь цветка начинает преобразовываться, формируя плод, который служит защитой и средой для созревания семян.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обеспечивают воспроизводство вида, могут храниться в почве длительное время и способствуют расселению растений на новые территории.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плода развиваются семена, содержащие зародыш нового растения и питательные вещества для начального роста.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плодов и семян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 в природе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— изысканное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славятся сложной формой цветков, адаптированных к определённым опылителям. Их уникальная морфология помогает эффективно привлекать насекомых и обеспечивать успешное размножение.
</a:t>
            </a:r>
            <a:endParaRPr lang="en-US" sz="1611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тюльпаны — весеннее украшение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выделяются насыщенной окраской лепестков, что привлекает ранних пчёл и бабочек. Весеннее цветение способствует быстрой адаптации к переменам окружающей среды.
</a:t>
            </a:r>
            <a:endParaRPr lang="en-US" sz="167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роз — символ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известны своим выраженным ароматом и многослойной формой лепестков. Этот запах служит сигналом для опылителей и важен для культуры многих народов.
</a:t>
            </a:r>
            <a:endParaRPr lang="en-US" sz="17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цветков к опылителям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лепестков у душистого горошка вытянута и служит платформой для шмелей, обеспечивая удобство сбора нектара и пыльцы.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Ярко-красные лепестки мака видны на больших расстояниях, привлекая птиц и насекомых для эффективного опыления.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цветки используют специфические запахи и цветовые сигналы, чтобы привлечь только нужных опылителей, исключая непригодных.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цветут в разное время года, что снижает конкуренцию за опылителей и позволяет воспользоваться благоприятными климатическими условиями.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обеспечивает эффективное использование ресурсов экосистемы и поддерживает разнообразие опылителей.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журнал,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цветения различных 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цветков для человека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свойства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обладает антисептическими свойствами и широко применяется в народной медицине. Лаванда используется для снятия стресса и улучшения сна благодаря успокаивающему эффекту.
</a:t>
            </a:r>
            <a:endParaRPr lang="en-US" sz="139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парфюмерии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Розовое масло получают из лепестков роз и применяют для создания ароматических композиций благодаря их насыщенному и стойкому аромату.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в кулинарии и дизайне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цветки украшают салаты и блюда, а клумбы и парки с цветами создают эстетически привлекательные ландшафты, поддерживая связь человека с природой.
</a:t>
            </a:r>
            <a:endParaRPr lang="en-US" sz="14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символизирует любовь и красоту, играя важную роль в легендах, литературе и национальных праздниках многих стран.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азиатских странах лотос символизирует чистоту и духовное возрождение, что отражается в религиозных ритуалах и искусстве.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ромашка ассоциируется с простотой и искренностью, часто встречается в народной поэзии и традициях.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как символ в культуре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естественной среды обитания из-за урбанизации существенно сокращает численность редких цветковых растений.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приводят к смещению природных границ, что усложняет выживание уязвимых видов, таких как пион тонколистный.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негативно влияет на здоровье экосистем, вызывая снижение разнообразия цветочных видов.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исчезновения редких видов цветков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ключ к жизни и красоте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играет важнейшую роль в размножении растений, поддержании биоразнообразия и влияет на культуру человека. Его сохранение необходимо для устойчивого будущего нашей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2026-05-09T10:25:29Z</dcterms:created>
  <dcterms:modified xsi:type="dcterms:W3CDTF">2026-05-09T10:25:29Z</dcterms:modified>
</cp:coreProperties>
</file>