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сложные существительные с компонентом C в английском языке
</a:t>
            </a:r>
            <a:endParaRPr lang="en-US" sz="2556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значимости compound nouns с carbon для старшеклассников.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сложных существительных в английском языке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появились благодаря необходимости точного и ёмкого выражения научных и социальных понятий, что усилилось в эпоху глобализации и международной коммуникации.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особенности сложных существительных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 состоит из двух или более слов, объединённых в единое лексическое значение, где первый компонент уточняет или определяет второй.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первый элемент указывает на характеристику, материал или происхождение второго, формируя новое понятие с конкретным смыслом.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carbon-dioxide — это термин, обозначающий химическое соединение, включающее углерод и кислород, используемый в науке и экологии.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существительных с компонентом C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Carbon-copy — буквальная и переносная копия, часто употребляется в офисной и разговорной речи.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Carbon-footprint — экологический термин, обозначающий объём выбросов углекислого газа, влияющий на окружающую среду.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Carbon-dioxide и carbon-monoxide — химические соединения, важные для науки и промышленности, часто встречающиеся в текстах.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Carbon-paper — специальная бумага для копирования, используемая в офисах и документационном деле XX века.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сложных существительных с carbon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состоит из составляющих: carbon + существительное (например, dioxide, footprint). Такой состав позволяет создавать слова с новым, узкоспециализированным значением.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компонента C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 carbon задаёт тематику и смысловой фокус, ограничивая круг значений и подчёркивая связь с углеродом как элементом или понятием.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морфология compound nouns с C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может быть через дефис (carbon-copy), слитно (carbonara) или раздельно (carbon paper), что зависит от истории слова и его распространённости.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дефисом чаще встречаются в старых или формальных терминах, тогда как слитные — в новых заимствованиях или названиях блюд.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влияет на переход от дефисного к слитному или раздельному написанию в лексике английского языка.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трансформации compound nouns с carbon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copy приобрёл переносное значение — человек, полностью копирующий другого по поведению или стилю.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carbon footprint расширился от измерения углеродных выбросов к общему обозначению экологического следа личности или организации.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термины появляются на основе компонентного состава, отражая изменения в науке и обществе.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закономерности демонстрируют семантическую гибкость и живость английского языка в адаптации новых реалий.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compound nouns с компонентом 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частотность и сферу употребления основных сложных существительных с carbon.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carbon-dioxide и carbon-footprint лидируют в частотности из-за научной важности и экологической актуальности.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Google Books и научных публикаций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compound nouns с C в науке и технике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Carbon-fiber — материалы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Углеродное волокно характеризуется высокой прочностью и лёгкостью. Используется в авиации, автопроме и строительстве, расширяя технические возможности и улучшая экоэффективность продуктов.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Carbon-dating и изучение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радиоуглеродного датирования позволяет определить возраст археологических находок с помощью анализа изотопов углерода, способствуя развитию исторической науки и археологии.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carbon-emissions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углерода в атмосферу измеряются для контроля загрязнения и разработки мер по сокращению вредных воздействий, что важно для охраны окружающей среды и устойчивого развития.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с C в экологическом дискурсе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слов встречается в международных соглашениях и образовательных программах, формируя экологическую грамотность.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carbon-footprint широко применяется для оценки экологического воздействия личных и корпоративных действий в глобальных и локальных масштабах.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carbon-neutral отражает достижения в области устойчивого развития — состояние баланса выбросов и их компенсации.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популярности терминов с компонентом C: 2000–2024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упоминаний carbon-footprint приходится на 2015 год, соответствуя Парижскому соглашению и росту внимания к климатическим изменениям в СМИ и образовании.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термина carbon-footprint связан с глобальными экологическими инициативами. Другие термины стабильно увеличивают популярность, отражая расширение экологической тематики.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Google Trends и академических публикаций, 2024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31365"/>
            <a:ext cx="282900" cy="22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compound nouns с C в русском языке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 деловая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такие как карбон-футпринт и карбон-нейтрализ, прочно вошли в профессиональный язык экологов и бизнесменов.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подростковая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активно используются в интернет-медиа и молодежном сленге, что демонстрирует их интеграцию в повседневное общение.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трансформация англицизмов в удобные для русского произношения и написания слова, облегчая заимствование и понимание.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compound nouns с C в профессиональной коммуникации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carbon-neutrality встречается в корпоративных отчётах и образовательных мероприятиях, акцентируя внимание на устойчивом развитии и корпоративной ответственности.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Carbon-paper широко применялась в XX веке для механического копирования документов, став стандартным офисным инструментом и частью деловой переписки.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compound nouns с компонентом C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механизм формирования сложных существительных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сложных существительных с C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compound nouns с C склоняются в множественном числе, однако часто употребляются только в единственном, что требует внимания при формировании фраз.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могут выступать в сочетаниях с другими словами, например, carbon emissions рассматриваются как неодушевленные существительные с прилагательным значением.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грамматических нюансов важно для правильного употребления в речи, особенно на профессиональном и академическом уровнях.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с C в формировании английской терминологии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таких слов ускоряет создание терминов для новых научных и технических явлений, обеспечивая понятность и однозначность.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систематизации знаний и облегчает передачу информации между специалистами разных стран.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получают инструмент для изучения актуальной лексики и освоения международных стандартов.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Стандартизированная структура способствует интеграции новых слов в образовательные программы и словари.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compound nouns с другими структурами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наиболее употребляемых compound nouns с аналогичными словами по сфере и частотности.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различаются по частотности и сферам; наличие русских эквивалентов влияет на степень заимствования и использования.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и корпуса текста, 2024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и медиа на распространение терминов с C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carbon-neutral в блогах и соцсетях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активно используется в экологических блогах и социальных сетях, способствуя увеличению осведомленности молодежи об устойчивом развитии и вызовах климата.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carbon-budget в образовательных онлайн-курсах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 интегрируют термин carbon-budget в учебные материалы, поддерживая формирование экологического мышления учащихся.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сложных существительных с компонентом C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новых scientific discoveries будет стимулировать создание новых compound nouns с carbon, отражая технологический прогресс.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экологической осведомленности и международных инициатив порождает спрос на новые термины для точного описания процессов.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глобализация ускоряют распространение и адаптацию новых слов в разных языках.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терминов в образовательные стандарты обеспечит системное обучение и профессиональное развитие.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compound nouns с C для школьников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слов помогает школьникам освоить современные лексические модели, развить навыки работы с научным английским и подготовиться к глобальному общению в будущем.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2026-05-07T17:29:29Z</dcterms:created>
  <dcterms:modified xsi:type="dcterms:W3CDTF">2026-05-07T17:29:29Z</dcterms:modified>
</cp:coreProperties>
</file>