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победу возможной?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складывается из многих причин, а не из одной битвы.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одни войны выигрывают, а другие — нет?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историки объясняют исход войны: через сражения, экономику, союзников, ошибки и цену победы.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война и что значит победа
</a:t>
            </a:r>
            <a:endParaRPr lang="en-US" sz="2875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075900" y="118917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войны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5900" y="145361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 — это не стихийная драка, а организованное вооружённое противостояние, связанное с политическими целями и борьбой за власть, территорию или влияние.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075900" y="381412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смотреть на исход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075900" y="407856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исторический анализ ищет не один ответ, а цепочку взаимосвязанных решений, ошибок и обстоятельств, сложившихся в конкретный момент.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075900" y="2939144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причин сразу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075900" y="3203582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 редко решает один фактор: стратегия, экономика, мораль, техника и внешняя поддержка действуют одновременно и усиливают либо ослабляют друг друга.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075900" y="2064160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считать победой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075900" y="2328599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означает не просто успех на поле боя, а достижение поставленных целей и лишение противника возможности продолжать сопротивление.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историки изучают исход войны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0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Мемуары помогают понять взгляды участников, но часто передают личные оценки, оправдания и забытые детали, поэтому требуют сопоставления с другими материалами.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7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Свидетельства участников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594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Приказы, донесения и переписка показывают решения командования, однако не всегда сохраняются полностью и не отражают всей реальной ситуации на месте.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601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документы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18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потерь и производства нужна для сравнения сил, но результат зависит от методики подсчёта, границ периода и полноты архивов.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25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и подсчёты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842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стремится убедить, а не точно описать события, поэтому её сведения особенно важно проверять по независимым источникам.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849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Искажения и контроль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модель факторов победы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ключевые условия, которые усиливают друг друга и вместе формируют победу.
</a:t>
            </a:r>
            <a:endParaRPr lang="en-US" sz="143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Стратегия и цели военных кампаний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0250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цель кампании: удержать территорию, истощить противника или вынудить его к переговорам. Без ясной цели военные действия распадаются на отдельные эпизоды.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0269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цель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00375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выбирают направление главного удара и решают, где сосредоточить силы. Ошибка на этом этапе часто делает даже сильную армию уязвимой.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00394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направления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20250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Успешная стратегия сочетает наступление, оборону и манёвр, а не опирается только на один приём. Гибкость особенно важна, когда противник меняет план.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20269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действий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5000375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становится вероятнее, когда военные цели согласуются с политическими возможностями и реальными ресурсами государства, а не строятся на завышенных ожиданиях.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5000394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Реалистичный замысел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000" y="1100807"/>
            <a:ext cx="3614400" cy="343438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темп и управление операциями
</a:t>
            </a:r>
            <a:endParaRPr lang="en-US" sz="225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31975" y="1189175"/>
            <a:ext cx="4118232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наступления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531975" y="1520526"/>
            <a:ext cx="4118232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операции показывает, успевает ли армия развивать успех. Если продвижение замедляется, противник получает время укрепиться, перебросить резервы и изменить баланс сил.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31975" y="3544125"/>
            <a:ext cx="4118232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Снабжение и ресурсы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531975" y="3875476"/>
            <a:ext cx="4118232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Боеспособность напрямую зависит от подвоза боеприпасов, топлива и пополнений. Когда снабжение запаздывает, наступление останавливается независимо от первоначального успеха.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31975" y="2366650"/>
            <a:ext cx="4118232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координация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531975" y="2698001"/>
            <a:ext cx="4118232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фронтом и штабом позволяет быстро передавать приказы, уточнять обстановку и избегать хаоса. Без неё даже удачное наступление легко теряет согласованность.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командования и штабной работы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59999" y="1899847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Командование задаёт общую логику действий и распределяет ответственность. Если решения противоречивы, подчинённые теряют ориентацию, а усилия частей расходятся.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63036" y="1514378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руководство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359999" y="3268622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поддерживает порядок в бою и в тылу, особенно в условиях усталости, нехватки сна и постоянной опасности.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3036" y="2883153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и порядок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4736323" y="1899847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Штабная работа соединяет разведку, связь, планы резервов и информацию с мест. Именно здесь отдельные сведения превращаются в управляемую операцию.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39361" y="1514378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штаба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36323" y="3268622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Гибкое руководство позволяет менять замысел после неудачи, спасать резервы и использовать новые возможности. Тактическая ошибка не обязана становиться стратегическим поражением.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39361" y="2883153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перестраиваться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военная экономика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экономика определяет не только численность армии, но и её способность долго воевать.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организованы производство и распределение, тем дольше армия сохраняет способность восполнять потери.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военной экономики; иллюстративная схема без привязки к одной стране или периоду.
</a:t>
            </a:r>
            <a:endParaRPr lang="en-US" sz="122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886273"/>
            <a:ext cx="4791900" cy="13600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как скрытый фактор победы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Снабжение связывает производство, транспорт и боеспособность армии.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налаженной логистики фронт быстро теряет темп, даже если на бумаге силы велики.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военной истории и логистике; точные количественные данные не приводятся.
</a:t>
            </a:r>
            <a:endParaRPr lang="en-US" sz="122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нередко сравнивают боеспособность армии с устойчивостью тыла: без дисциплины и подготовки даже сильное войско быстро теряет способность к сопротивлению.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факторов обычно достаточно, чтобы объяснить исход войны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исторического анализа факторов войны
</a:t>
            </a:r>
            <a:endParaRPr lang="en-US" sz="10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способность к адаптации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0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техника даёт преимущество только тогда, когда командиры понимают её возможности и ограничения, а армия быстро меняет приёмы боя, обучение и снабжение.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7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без адаптации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594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разведка превращают отдельные подразделения в единую систему. Радиосвязь, штабные карты и обмен данными позволяют быстрее замечать угрозы и координировать удары.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601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координация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18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оружие требует подготовки расчётов, механиков и офицеров. Если персонал не обучен, техника простаивает, а техническое превосходство не переходит в успех на поле боя.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25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людей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842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Побеждает не тот, кто первым получает новинку, а тот, кто способен учиться на неудачах и перестраивать тактику по ходу войны.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849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перестройка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Время, истощение и инициатива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затяжной войне важна не только сила первого удара, но и способность сохранять темп, ремонтировать технику и пополнять потери.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Инициатива часто сохраняется у того, кто дольше удерживает ресурсы и не даёт противнику навязать быстрый исход.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для презентации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Решающие поворотные моменты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299349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Крупное окружение или тяжёлые потери лишают армию опытных частей, техники и уверенности. После этого восстановить наступательный темп становится значительно труднее.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99349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сил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83074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молниеносного успеха рушится, когда война затягивается, а расчёт на быстрый коллапс противника не оправдывается. Ошибка в оценке времени меняет всю кампанию.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83074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Провал быстрого плана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110851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новых союзников усиливает ресурсы, расширяет фронты и меняет дипломатический баланс. Локальная война превращается в борьбу коалиций.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110851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коалиции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525800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перелома стороны вынуждены действовать в новой обстановке: одни переходят к обороне, другие — к наращиванию давления и закреплению преимущества.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5525800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этап войны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830023"/>
            <a:ext cx="4791900" cy="13600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 и международная поддержка
</a:t>
            </a:r>
            <a:endParaRPr lang="en-US" sz="3166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дипломатия действует не только через переговоры, но и через материальную поддержку, которая напрямую влияет на продолжительность войны.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извне усиливает устойчивость, а изоляция ускоряет истощение; поэтому дипломатия часто становится частью военного успеха.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исторического опыта международных конфликтов
</a:t>
            </a:r>
            <a:endParaRPr lang="en-US" sz="129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ведут к поражению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ход событий, описываемый в исследованиях военных неудач: ошибки в расчётах усиливают проблемы снабжения и темпа.
</a:t>
            </a:r>
            <a:endParaRPr lang="en-US" sz="13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Тыл, труд и переживания гражданских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712765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Заводы, мастерские и транспорт работают на пределе, выпуская оружие, одежду, детали и продовольствие. Военная экономика делает победу возможной, но требует от людей огромного напряжения.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12278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в тылу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444608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спасает людей и промышленность, но разрушает привычную жизнь. Семьи покидают дома, теряют имущество и долго приспосабливаются к новым условиям.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244121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и разлука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176451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тыловых городах и сёлах нехватка еды, топлива и медикаментов становится частью повседневности. Очереди, карточные нормы и тревога формируют опыт военного поколения.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75964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и ожидание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3908294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 ранеными, помощь беженцам и восстановление домов требуют добровольцев, врачей и учителей. Гражданские участвуют в войне не меньше, чем солдаты на фронте.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707807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и восстановление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войны и долгие последствия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восстановление идёт неравномерно: сначала возвращают жильё и транспорт, затем школы, производство и повседневную безопасность. Раны общества заживают медленнее зданий.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росте экономики последствия войны сохраняются долго: демография, здоровье и доверие восстанавливаются медленнее материальной инфраструктуры.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послевоенного восстановления для презентации
</a:t>
            </a:r>
            <a:endParaRPr lang="en-US" sz="122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истории о победе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0250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историк проверяет, были ли цели войны реалистичны и согласованы с ресурсами государства. Победа требует не лозунгов, а устойчивой организации и ясного плана.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0269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и ресурсы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00375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оценить, как армия сохраняла гибкость: меняла тактику, училась на ошибках и использовала сильные стороны без излишнего риска.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00394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и обучение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20250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рассматривается, как защищались гражданские и какие нормы соблюдались или нарушались. Победа не становится оправданием разрушения человеческого достоинства.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20269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для людей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5000375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анализ включает международное право и ответственность руководителей. История войны учит, что сила без ограничений ведёт к новым трагедиям.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5000394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и нормы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Победа: итог и цена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 войне складывается из стратегии, ресурсов, управления, дипломатии и стойкости общества, но её смысл определяется не только результатом, а и тем, какой ценой он достигнут.
</a:t>
            </a:r>
            <a:endParaRPr lang="en-US" sz="155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2026-07-26T09:00:09Z</dcterms:created>
  <dcterms:modified xsi:type="dcterms:W3CDTF">2026-07-26T09:00:09Z</dcterms:modified>
</cp:coreProperties>
</file>